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p:sldMasterIdLst>
    <p:sldMasterId id="2147483672" r:id="rId1"/>
  </p:sldMasterIdLst>
  <p:notesMasterIdLst>
    <p:notesMasterId r:id="rId26"/>
  </p:notesMasterIdLst>
  <p:handoutMasterIdLst>
    <p:handoutMasterId r:id="rId27"/>
  </p:handoutMasterIdLst>
  <p:sldIdLst>
    <p:sldId id="952" r:id="rId2"/>
    <p:sldId id="958" r:id="rId3"/>
    <p:sldId id="978" r:id="rId4"/>
    <p:sldId id="968" r:id="rId5"/>
    <p:sldId id="973" r:id="rId6"/>
    <p:sldId id="974" r:id="rId7"/>
    <p:sldId id="975" r:id="rId8"/>
    <p:sldId id="976" r:id="rId9"/>
    <p:sldId id="972" r:id="rId10"/>
    <p:sldId id="977" r:id="rId11"/>
    <p:sldId id="979" r:id="rId12"/>
    <p:sldId id="969" r:id="rId13"/>
    <p:sldId id="980" r:id="rId14"/>
    <p:sldId id="970" r:id="rId15"/>
    <p:sldId id="983" r:id="rId16"/>
    <p:sldId id="984" r:id="rId17"/>
    <p:sldId id="985" r:id="rId18"/>
    <p:sldId id="986" r:id="rId19"/>
    <p:sldId id="987" r:id="rId20"/>
    <p:sldId id="988" r:id="rId21"/>
    <p:sldId id="989" r:id="rId22"/>
    <p:sldId id="990" r:id="rId23"/>
    <p:sldId id="991" r:id="rId24"/>
    <p:sldId id="982" r:id="rId25"/>
  </p:sldIdLst>
  <p:sldSz cx="12192000" cy="6858000"/>
  <p:notesSz cx="6858000" cy="9144000"/>
  <p:embeddedFontLst>
    <p:embeddedFont>
      <p:font typeface="Calibri" panose="020F0502020204030204" pitchFamily="34" charset="0"/>
      <p:regular r:id="rId28"/>
      <p:bold r:id="rId29"/>
      <p:italic r:id="rId30"/>
      <p:boldItalic r:id="rId31"/>
    </p:embeddedFont>
    <p:embeddedFont>
      <p:font typeface="Nunito Sans" pitchFamily="2" charset="0"/>
      <p:regular r:id="rId32"/>
      <p:bold r:id="rId33"/>
      <p:italic r:id="rId34"/>
      <p:boldItalic r:id="rId35"/>
    </p:embeddedFont>
    <p:embeddedFont>
      <p:font typeface="Nunito Sans Light" panose="020F0302020204030204" pitchFamily="34" charset="0"/>
      <p:regular r:id="rId36"/>
      <p:italic r:id="rId37"/>
    </p:embeddedFont>
    <p:embeddedFont>
      <p:font typeface="Trebuchet MS" panose="020B0703020202090204" pitchFamily="34" charset="0"/>
      <p:regular r:id="rId38"/>
      <p:bold r:id="rId39"/>
      <p:italic r:id="rId40"/>
      <p:boldItalic r:id="rId41"/>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7287" userDrawn="1">
          <p15:clr>
            <a:srgbClr val="A4A3A4"/>
          </p15:clr>
        </p15:guide>
        <p15:guide id="5" orient="horz" pos="2137" userDrawn="1">
          <p15:clr>
            <a:srgbClr val="A4A3A4"/>
          </p15:clr>
        </p15:guide>
        <p15:guide id="6" pos="3840" userDrawn="1">
          <p15:clr>
            <a:srgbClr val="A4A3A4"/>
          </p15:clr>
        </p15:guide>
        <p15:guide id="7" orient="horz" pos="4020" userDrawn="1">
          <p15:clr>
            <a:srgbClr val="A4A3A4"/>
          </p15:clr>
        </p15:guide>
        <p15:guide id="8" pos="415" userDrawn="1">
          <p15:clr>
            <a:srgbClr val="A4A3A4"/>
          </p15:clr>
        </p15:guide>
        <p15:guide id="9" pos="4339" userDrawn="1">
          <p15:clr>
            <a:srgbClr val="A4A3A4"/>
          </p15:clr>
        </p15:guide>
        <p15:guide id="10" orient="horz" pos="30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Автор"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70C1"/>
    <a:srgbClr val="283272"/>
    <a:srgbClr val="00AF87"/>
    <a:srgbClr val="BFBFBF"/>
    <a:srgbClr val="F5B21A"/>
    <a:srgbClr val="7030A0"/>
    <a:srgbClr val="75CAF4"/>
    <a:srgbClr val="F9F8FC"/>
    <a:srgbClr val="D60020"/>
    <a:srgbClr val="1E22A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323" autoAdjust="0"/>
    <p:restoredTop sz="73239"/>
  </p:normalViewPr>
  <p:slideViewPr>
    <p:cSldViewPr snapToGrid="0" showGuides="1">
      <p:cViewPr varScale="1">
        <p:scale>
          <a:sx n="88" d="100"/>
          <a:sy n="88" d="100"/>
        </p:scale>
        <p:origin x="1792" y="192"/>
      </p:cViewPr>
      <p:guideLst>
        <p:guide pos="7287"/>
        <p:guide orient="horz" pos="2137"/>
        <p:guide pos="3840"/>
        <p:guide orient="horz" pos="4020"/>
        <p:guide pos="415"/>
        <p:guide pos="4339"/>
        <p:guide orient="horz" pos="300"/>
      </p:guideLst>
    </p:cSldViewPr>
  </p:slideViewPr>
  <p:notesTextViewPr>
    <p:cViewPr>
      <p:scale>
        <a:sx n="3" d="2"/>
        <a:sy n="3" d="2"/>
      </p:scale>
      <p:origin x="0" y="0"/>
    </p:cViewPr>
  </p:notesTextViewPr>
  <p:notesViewPr>
    <p:cSldViewPr snapToGrid="0" showGuides="1">
      <p:cViewPr varScale="1">
        <p:scale>
          <a:sx n="87" d="100"/>
          <a:sy n="87" d="100"/>
        </p:scale>
        <p:origin x="2778"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4.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id="{93C4A0A0-5400-438A-B559-8E108D3EEF3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latin typeface="Nunito Sans" pitchFamily="2" charset="77"/>
            </a:endParaRPr>
          </a:p>
        </p:txBody>
      </p:sp>
      <p:sp>
        <p:nvSpPr>
          <p:cNvPr id="3" name="Дата 2">
            <a:extLst>
              <a:ext uri="{FF2B5EF4-FFF2-40B4-BE49-F238E27FC236}">
                <a16:creationId xmlns:a16="http://schemas.microsoft.com/office/drawing/2014/main" id="{2F6CE3E7-0B28-417C-928E-E19E43157F1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8AF1E2E-68FE-4AB8-BE52-C4B697CF3E0E}" type="datetimeFigureOut">
              <a:rPr lang="ru-RU" smtClean="0">
                <a:latin typeface="Nunito Sans" pitchFamily="2" charset="77"/>
              </a:rPr>
              <a:t>11.01.2024</a:t>
            </a:fld>
            <a:endParaRPr lang="ru-RU" dirty="0">
              <a:latin typeface="Nunito Sans" pitchFamily="2" charset="77"/>
            </a:endParaRPr>
          </a:p>
        </p:txBody>
      </p:sp>
      <p:sp>
        <p:nvSpPr>
          <p:cNvPr id="4" name="Нижний колонтитул 3">
            <a:extLst>
              <a:ext uri="{FF2B5EF4-FFF2-40B4-BE49-F238E27FC236}">
                <a16:creationId xmlns:a16="http://schemas.microsoft.com/office/drawing/2014/main" id="{77562519-ACE8-4A55-A805-A3C1132CFE1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latin typeface="Nunito Sans" pitchFamily="2" charset="77"/>
            </a:endParaRPr>
          </a:p>
        </p:txBody>
      </p:sp>
      <p:sp>
        <p:nvSpPr>
          <p:cNvPr id="5" name="Номер слайда 4">
            <a:extLst>
              <a:ext uri="{FF2B5EF4-FFF2-40B4-BE49-F238E27FC236}">
                <a16:creationId xmlns:a16="http://schemas.microsoft.com/office/drawing/2014/main" id="{3445ADFB-FD1A-478B-9414-F4C06F2A73F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EA8102A-7417-46F5-98ED-1882D9AAB372}" type="slidenum">
              <a:rPr lang="ru-RU" smtClean="0">
                <a:latin typeface="Nunito Sans" pitchFamily="2" charset="77"/>
              </a:rPr>
              <a:t>‹#›</a:t>
            </a:fld>
            <a:endParaRPr lang="ru-RU" dirty="0">
              <a:latin typeface="Nunito Sans" pitchFamily="2" charset="77"/>
            </a:endParaRPr>
          </a:p>
        </p:txBody>
      </p:sp>
    </p:spTree>
    <p:extLst>
      <p:ext uri="{BB962C8B-B14F-4D97-AF65-F5344CB8AC3E}">
        <p14:creationId xmlns:p14="http://schemas.microsoft.com/office/powerpoint/2010/main" val="731979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4.sv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Nunito Sans" pitchFamily="2" charset="77"/>
              </a:defRPr>
            </a:lvl1pPr>
          </a:lstStyle>
          <a:p>
            <a:endParaRPr lang="ru-RU" dirty="0"/>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Nunito Sans" pitchFamily="2" charset="77"/>
              </a:defRPr>
            </a:lvl1pPr>
          </a:lstStyle>
          <a:p>
            <a:fld id="{F77D539E-175E-4C2D-90A1-C654240FB7C9}" type="datetimeFigureOut">
              <a:rPr lang="ru-RU" smtClean="0"/>
              <a:pPr/>
              <a:t>11.01.2024</a:t>
            </a:fld>
            <a:endParaRPr lang="ru-RU" dirty="0"/>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Nunito Sans" pitchFamily="2" charset="77"/>
              </a:defRPr>
            </a:lvl1pPr>
          </a:lstStyle>
          <a:p>
            <a:endParaRPr lang="ru-RU" dirty="0"/>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Nunito Sans" pitchFamily="2" charset="77"/>
              </a:defRPr>
            </a:lvl1pPr>
          </a:lstStyle>
          <a:p>
            <a:fld id="{81FAD9A6-5B12-495D-AC68-C121FA6E8191}" type="slidenum">
              <a:rPr lang="ru-RU" smtClean="0"/>
              <a:pPr/>
              <a:t>‹#›</a:t>
            </a:fld>
            <a:endParaRPr lang="ru-RU" dirty="0"/>
          </a:p>
        </p:txBody>
      </p:sp>
    </p:spTree>
    <p:extLst>
      <p:ext uri="{BB962C8B-B14F-4D97-AF65-F5344CB8AC3E}">
        <p14:creationId xmlns:p14="http://schemas.microsoft.com/office/powerpoint/2010/main" val="384886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Nunito Sans" pitchFamily="2" charset="77"/>
        <a:ea typeface="+mn-ea"/>
        <a:cs typeface="+mn-cs"/>
      </a:defRPr>
    </a:lvl1pPr>
    <a:lvl2pPr marL="457200" algn="l" defTabSz="914400" rtl="0" eaLnBrk="1" latinLnBrk="0" hangingPunct="1">
      <a:defRPr sz="1200" b="0" i="0" kern="1200">
        <a:solidFill>
          <a:schemeClr val="tx1"/>
        </a:solidFill>
        <a:latin typeface="Nunito Sans" pitchFamily="2" charset="77"/>
        <a:ea typeface="+mn-ea"/>
        <a:cs typeface="+mn-cs"/>
      </a:defRPr>
    </a:lvl2pPr>
    <a:lvl3pPr marL="914400" algn="l" defTabSz="914400" rtl="0" eaLnBrk="1" latinLnBrk="0" hangingPunct="1">
      <a:defRPr sz="1200" b="0" i="0" kern="1200">
        <a:solidFill>
          <a:schemeClr val="tx1"/>
        </a:solidFill>
        <a:latin typeface="Nunito Sans" pitchFamily="2" charset="77"/>
        <a:ea typeface="+mn-ea"/>
        <a:cs typeface="+mn-cs"/>
      </a:defRPr>
    </a:lvl3pPr>
    <a:lvl4pPr marL="1371600" algn="l" defTabSz="914400" rtl="0" eaLnBrk="1" latinLnBrk="0" hangingPunct="1">
      <a:defRPr sz="1200" b="0" i="0" kern="1200">
        <a:solidFill>
          <a:schemeClr val="tx1"/>
        </a:solidFill>
        <a:latin typeface="Nunito Sans" pitchFamily="2" charset="77"/>
        <a:ea typeface="+mn-ea"/>
        <a:cs typeface="+mn-cs"/>
      </a:defRPr>
    </a:lvl4pPr>
    <a:lvl5pPr marL="1828800" algn="l" defTabSz="914400" rtl="0" eaLnBrk="1" latinLnBrk="0" hangingPunct="1">
      <a:defRPr sz="1200" b="0" i="0" kern="1200">
        <a:solidFill>
          <a:schemeClr val="tx1"/>
        </a:solidFill>
        <a:latin typeface="Nunito Sans" pitchFamily="2"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digikey.com/en/articles/how-to-implement-hardware-debounce-for-switches-and-relay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learn.sparkfun.com/tutorials/hobby-servo-tutorial"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creativecommons.org/licenses/by-sa/4.0/"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www.sparkfun.com/products/11579" TargetMode="External"/><Relationship Id="rId2" Type="http://schemas.openxmlformats.org/officeDocument/2006/relationships/slide" Target="../slides/slide22.xml"/><Relationship Id="rId1" Type="http://schemas.openxmlformats.org/officeDocument/2006/relationships/notesMaster" Target="../notesMasters/notesMaster1.xml"/><Relationship Id="rId4" Type="http://schemas.openxmlformats.org/officeDocument/2006/relationships/hyperlink" Target="https://www.sparkfun.com/products/16893"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rPr>
              <a:t>Теперь поговорим о широтно-импульсной модуляции. В этой главе мы поговорим о генерации сигналов. Сначала мы представим, что такое широтно-импульсная модуляция. Затем мы познакомимся с тем, как работает ШИМ в микроконтроллере </a:t>
            </a:r>
            <a:r>
              <a:rPr lang="en-RU" sz="1800" dirty="0">
                <a:effectLst/>
                <a:latin typeface="Times New Roman" panose="02020603050405020304" pitchFamily="18" charset="0"/>
                <a:ea typeface="Calibri" panose="020F0502020204030204" pitchFamily="34" charset="0"/>
              </a:rPr>
              <a:t>FE</a:t>
            </a:r>
            <a:r>
              <a:rPr lang="ru-RU" sz="1800" dirty="0">
                <a:effectLst/>
                <a:latin typeface="Times New Roman" panose="02020603050405020304" pitchFamily="18" charset="0"/>
                <a:ea typeface="Calibri" panose="020F0502020204030204" pitchFamily="34" charset="0"/>
              </a:rPr>
              <a:t>310. И снова мы увидим аппаратное обеспечение из руководства и программное обеспечение в библиотеке </a:t>
            </a:r>
            <a:r>
              <a:rPr lang="en-RU" sz="1800" dirty="0">
                <a:effectLst/>
                <a:latin typeface="Times New Roman" panose="02020603050405020304" pitchFamily="18" charset="0"/>
                <a:ea typeface="Calibri" panose="020F0502020204030204" pitchFamily="34" charset="0"/>
              </a:rPr>
              <a:t>Freedom Metal</a:t>
            </a:r>
            <a:r>
              <a:rPr lang="ru-RU" sz="1800" dirty="0">
                <a:effectLst/>
                <a:latin typeface="Times New Roman" panose="02020603050405020304" pitchFamily="18" charset="0"/>
                <a:ea typeface="Calibri" panose="020F0502020204030204" pitchFamily="34" charset="0"/>
              </a:rPr>
              <a:t>. Далее мы узнаем, как избежать дребезга кнопки. Дребезг - неизбежная проблема с кнопками, и мы узнаем, как ее решить. И на этом этапе мы получим возможность создать приложение для управления яркостью светодиодов. Затем мы сможем внести в это приложение несколько корректировок, чтобы превратить его в приложение для управления шаговыми сервоприводами.</a:t>
            </a:r>
            <a:r>
              <a:rPr lang="en-RU" sz="2800" dirty="0">
                <a:effectLst/>
              </a:rPr>
              <a:t> </a:t>
            </a:r>
            <a:endParaRPr lang="ru-RU" sz="2800" dirty="0">
              <a:effectLst/>
            </a:endParaRPr>
          </a:p>
          <a:p>
            <a:pPr indent="450215">
              <a:lnSpc>
                <a:spcPct val="150000"/>
              </a:lnSpc>
              <a:spcAft>
                <a:spcPts val="800"/>
              </a:spcAft>
            </a:pP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81FAD9A6-5B12-495D-AC68-C121FA6E8191}" type="slidenum">
              <a:rPr lang="ru-RU" smtClean="0"/>
              <a:pPr/>
              <a:t>2</a:t>
            </a:fld>
            <a:endParaRPr lang="ru-RU" dirty="0"/>
          </a:p>
        </p:txBody>
      </p:sp>
    </p:spTree>
    <p:extLst>
      <p:ext uri="{BB962C8B-B14F-4D97-AF65-F5344CB8AC3E}">
        <p14:creationId xmlns:p14="http://schemas.microsoft.com/office/powerpoint/2010/main" val="12172300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pwmcfg</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имеет множество битовых полей конфигурации, которые влияют на работу ШИМ-устройства. Они подробно описаны в таблице 91 руководства пользователя:</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 снова мы сосредоточимся только на тех полях, которые влияют на желаемый режим работы:</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Arial" panose="020B0604020202020204" pitchFamily="34" charset="0"/>
              <a:buChar char="●"/>
            </a:pPr>
            <a:r>
              <a:rPr lang="ru-RU" sz="1800" b="1" dirty="0">
                <a:solidFill>
                  <a:srgbClr val="000000"/>
                </a:solidFill>
                <a:effectLst/>
                <a:latin typeface="Noto Sans Symbols"/>
                <a:ea typeface="Times New Roman" panose="02020603050405020304" pitchFamily="18" charset="0"/>
                <a:cs typeface="Times New Roman" panose="02020603050405020304" pitchFamily="18" charset="0"/>
              </a:rPr>
              <a:t>Биты [3:0],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pwmscale</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br>
              <a:rPr lang="ru-RU" sz="1800" dirty="0">
                <a:solidFill>
                  <a:srgbClr val="000000"/>
                </a:solidFill>
                <a:effectLst/>
                <a:latin typeface="Noto Sans Symbols"/>
                <a:ea typeface="Times New Roman" panose="02020603050405020304" pitchFamily="18" charset="0"/>
                <a:cs typeface="Times New Roman" panose="02020603050405020304" pitchFamily="18" charset="0"/>
              </a:rPr>
            </a:b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Это 4-битное поле управляет смещением счетчика ШИМ перед подачей его на компараторы ШИМ. Значение в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pwmscale</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r>
              <a:rPr lang="ru-RU" sz="1800" dirty="0">
                <a:solidFill>
                  <a:srgbClr val="000000"/>
                </a:solidFill>
                <a:effectLst/>
                <a:latin typeface="Noto Sans Symbols"/>
                <a:ea typeface="Noto Sans Symbols"/>
                <a:cs typeface="Noto Sans Symbols"/>
              </a:rPr>
              <a:t>— это</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битовая позиция в регистре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pwmcount</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начала </a:t>
            </a:r>
            <a:r>
              <a:rPr lang="ru-RU" sz="1800" b="1" dirty="0" err="1">
                <a:solidFill>
                  <a:srgbClr val="000000"/>
                </a:solidFill>
                <a:effectLst/>
                <a:latin typeface="Courier New" panose="02070309020205020404" pitchFamily="49" charset="0"/>
                <a:ea typeface="Times New Roman" panose="02020603050405020304" pitchFamily="18" charset="0"/>
                <a:cs typeface="Noto Sans Symbols"/>
              </a:rPr>
              <a:t>cmpwidth</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-битового поля </a:t>
            </a:r>
            <a:r>
              <a:rPr lang="ru-RU" sz="1800" dirty="0" err="1">
                <a:solidFill>
                  <a:srgbClr val="000000"/>
                </a:solidFill>
                <a:effectLst/>
                <a:latin typeface="Noto Sans Symbols"/>
                <a:ea typeface="Times New Roman" panose="02020603050405020304" pitchFamily="18" charset="0"/>
                <a:cs typeface="Times New Roman" panose="02020603050405020304" pitchFamily="18" charset="0"/>
              </a:rPr>
              <a:t>pwms</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Значение 0 в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pwmscale</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означает отсутствие масштабирования, и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pwms</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будет равно младшим битам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cmpwidth</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r>
              <a:rPr lang="ru-RU" sz="1800" dirty="0">
                <a:effectLst/>
                <a:latin typeface="Noto Sans Symbols"/>
                <a:ea typeface="Noto Sans Symbols"/>
                <a:cs typeface="Noto Sans Symbols"/>
              </a:rPr>
              <a:t>регистра</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pwmcount</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Максимальное значение 15 в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pwmscale</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соответствует делению входящей тактовой частоты на 2</a:t>
            </a:r>
            <a:r>
              <a:rPr lang="ru-RU" sz="1800" baseline="30000" dirty="0">
                <a:solidFill>
                  <a:srgbClr val="000000"/>
                </a:solidFill>
                <a:effectLst/>
                <a:latin typeface="Noto Sans Symbols"/>
                <a:ea typeface="Times New Roman" panose="02020603050405020304" pitchFamily="18" charset="0"/>
                <a:cs typeface="Times New Roman" panose="02020603050405020304" pitchFamily="18" charset="0"/>
              </a:rPr>
              <a:t>15</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(32 768), поэтому для входной тактовой частоты шины 16 МГц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pwms</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будет увеличиваться с частотой 488,3 Гц. Аналогично, значение 1 в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pwmscale</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означает деление входной частоты на 2, значение 2 - деление на 4, значение 3 - деление на 8, и так далее, и так далее.</a:t>
            </a:r>
            <a:endParaRPr lang="en-RU" sz="1800" dirty="0">
              <a:effectLst/>
              <a:latin typeface="Noto Sans Symbols"/>
              <a:ea typeface="Noto Sans Symbols"/>
              <a:cs typeface="Noto Sans Symbols"/>
            </a:endParaRPr>
          </a:p>
          <a:p>
            <a:pPr marL="342900" lvl="0" indent="-342900">
              <a:lnSpc>
                <a:spcPct val="150000"/>
              </a:lnSpc>
              <a:spcAft>
                <a:spcPts val="800"/>
              </a:spcAft>
              <a:buFont typeface="Arial" panose="020B0604020202020204" pitchFamily="34" charset="0"/>
              <a:buChar char="●"/>
            </a:pPr>
            <a:r>
              <a:rPr lang="ru-RU" sz="1800" b="1" dirty="0">
                <a:solidFill>
                  <a:srgbClr val="000000"/>
                </a:solidFill>
                <a:effectLst/>
                <a:latin typeface="Noto Sans Symbols"/>
                <a:ea typeface="Times New Roman" panose="02020603050405020304" pitchFamily="18" charset="0"/>
                <a:cs typeface="Times New Roman" panose="02020603050405020304" pitchFamily="18" charset="0"/>
              </a:rPr>
              <a:t>Бит 9,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pwmzerocmp</a:t>
            </a:r>
            <a:br>
              <a:rPr lang="ru-RU" sz="1800" dirty="0">
                <a:solidFill>
                  <a:srgbClr val="000000"/>
                </a:solidFill>
                <a:effectLst/>
                <a:latin typeface="Noto Sans Symbols"/>
                <a:ea typeface="Times New Roman" panose="02020603050405020304" pitchFamily="18" charset="0"/>
                <a:cs typeface="Times New Roman" panose="02020603050405020304" pitchFamily="18" charset="0"/>
              </a:rPr>
            </a:b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Установка этого бита приводит к обнулению счетчика через один цикл после достижения им значения в </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pwmcmp0</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Таким образом, мы хотим установить этот бит.</a:t>
            </a:r>
            <a:endParaRPr lang="en-RU" sz="1800" dirty="0">
              <a:effectLst/>
              <a:latin typeface="Noto Sans Symbols"/>
              <a:ea typeface="Noto Sans Symbols"/>
              <a:cs typeface="Noto Sans Symbols"/>
            </a:endParaRPr>
          </a:p>
          <a:p>
            <a:pPr marL="342900" lvl="0" indent="-342900">
              <a:lnSpc>
                <a:spcPct val="150000"/>
              </a:lnSpc>
              <a:spcAft>
                <a:spcPts val="800"/>
              </a:spcAft>
              <a:buFont typeface="Arial" panose="020B0604020202020204" pitchFamily="34" charset="0"/>
              <a:buChar char="●"/>
            </a:pPr>
            <a:r>
              <a:rPr lang="ru-RU" sz="1800" b="1" dirty="0">
                <a:solidFill>
                  <a:srgbClr val="000000"/>
                </a:solidFill>
                <a:effectLst/>
                <a:latin typeface="Noto Sans Symbols"/>
                <a:ea typeface="Times New Roman" panose="02020603050405020304" pitchFamily="18" charset="0"/>
                <a:cs typeface="Times New Roman" panose="02020603050405020304" pitchFamily="18" charset="0"/>
              </a:rPr>
              <a:t>Бит 10,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pwmdeglitch</a:t>
            </a:r>
            <a:br>
              <a:rPr lang="ru-RU" sz="1800" dirty="0">
                <a:solidFill>
                  <a:srgbClr val="000000"/>
                </a:solidFill>
                <a:effectLst/>
                <a:latin typeface="Noto Sans Symbols"/>
                <a:ea typeface="Times New Roman" panose="02020603050405020304" pitchFamily="18" charset="0"/>
                <a:cs typeface="Times New Roman" panose="02020603050405020304" pitchFamily="18" charset="0"/>
              </a:rPr>
            </a:b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Установка этого бита предотвращает переход ШИМ-сигнала с высокого уровня на низкий в цикле ШИМ. Это позволяет нам свободно изменять регистры сравнения, не беспокоясь о глюках в ширине импульсов. Таким образом, мы хотим установить этот бит.</a:t>
            </a:r>
            <a:endParaRPr lang="en-RU" sz="1800" dirty="0">
              <a:effectLst/>
              <a:latin typeface="Noto Sans Symbols"/>
              <a:ea typeface="Noto Sans Symbols"/>
              <a:cs typeface="Noto Sans Symbols"/>
            </a:endParaRPr>
          </a:p>
          <a:p>
            <a:pPr marL="342900" lvl="0" indent="-342900">
              <a:lnSpc>
                <a:spcPct val="150000"/>
              </a:lnSpc>
              <a:spcAft>
                <a:spcPts val="800"/>
              </a:spcAft>
              <a:buFont typeface="Arial" panose="020B0604020202020204" pitchFamily="34" charset="0"/>
              <a:buChar char="●"/>
            </a:pPr>
            <a:r>
              <a:rPr lang="ru-RU" sz="1800" b="1" dirty="0">
                <a:solidFill>
                  <a:srgbClr val="000000"/>
                </a:solidFill>
                <a:effectLst/>
                <a:latin typeface="Noto Sans Symbols"/>
                <a:ea typeface="Times New Roman" panose="02020603050405020304" pitchFamily="18" charset="0"/>
                <a:cs typeface="Times New Roman" panose="02020603050405020304" pitchFamily="18" charset="0"/>
              </a:rPr>
              <a:t>Бит 12,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pwmenalways</a:t>
            </a:r>
            <a:br>
              <a:rPr lang="ru-RU" sz="1800" dirty="0">
                <a:solidFill>
                  <a:srgbClr val="000000"/>
                </a:solidFill>
                <a:effectLst/>
                <a:latin typeface="Noto Sans Symbols"/>
                <a:ea typeface="Times New Roman" panose="02020603050405020304" pitchFamily="18" charset="0"/>
                <a:cs typeface="Times New Roman" panose="02020603050405020304" pitchFamily="18" charset="0"/>
              </a:rPr>
            </a:b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Этот бит включает счетчик безусловно. Другими словами, когда этот бит установлен, у нас есть свободно работающий счетчик. Таким образом, мы хотим установить этот бит.</a:t>
            </a:r>
            <a:endParaRPr lang="en-RU" sz="1800" dirty="0">
              <a:effectLst/>
              <a:latin typeface="Noto Sans Symbols"/>
              <a:ea typeface="Noto Sans Symbols"/>
              <a:cs typeface="Noto Sans Symbols"/>
            </a:endParaRPr>
          </a:p>
          <a:p>
            <a:endParaRPr lang="ru-RU" dirty="0"/>
          </a:p>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11</a:t>
            </a:fld>
            <a:endParaRPr lang="ru-RU" dirty="0"/>
          </a:p>
        </p:txBody>
      </p:sp>
    </p:spTree>
    <p:extLst>
      <p:ext uri="{BB962C8B-B14F-4D97-AF65-F5344CB8AC3E}">
        <p14:creationId xmlns:p14="http://schemas.microsoft.com/office/powerpoint/2010/main" val="589725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Обратите внимание, что только 5 выводов имеют две альтернативные функции IOF. Кажется, что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SiFive</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могла бы обойтись только одной функцией IOF для этого микроконтроллера. Однако большинство микроконтроллеров принадлежат к семейству, члены которого имеют больше функций ввода/вывода, чем другие, поэтому мы, возможно, рассматриваем младшего брата этого семейства.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Теперь вернитесь к схеме Red-V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Thing</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Plus и обратите внимание, что все 12 выходов ШИМ подключены к контактам в заголовках ввода/вывода: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450215" algn="l" defTabSz="914400" rtl="0" eaLnBrk="1" fontAlgn="auto" latinLnBrk="0" hangingPunct="1">
              <a:lnSpc>
                <a:spcPct val="150000"/>
              </a:lnSpc>
              <a:spcBef>
                <a:spcPts val="200"/>
              </a:spcBef>
              <a:spcAft>
                <a:spcPts val="0"/>
              </a:spcAft>
              <a:buClrTx/>
              <a:buSzTx/>
              <a:buFontTx/>
              <a:buNone/>
              <a:tabLst/>
              <a:defRP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Помните, что для режима работы, который мы собираемся использовать, у нас есть только 9 доступных выводов ШИМ: 3 на каждое ШИМ-устройство. Выводы канала 0 недоступны для ШИМ, поскольку регистры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pwmcmp0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используются для управления периодом сигналов ШИМ. Однако эти 3 вывода по-прежнему доступны для других функций.</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Bef>
                <a:spcPts val="200"/>
              </a:spcBef>
            </a:pPr>
            <a:endParaRPr lang="ru-RU" dirty="0"/>
          </a:p>
          <a:p>
            <a:pPr indent="450215">
              <a:lnSpc>
                <a:spcPct val="150000"/>
              </a:lnSpc>
              <a:spcBef>
                <a:spcPts val="200"/>
              </a:spcBef>
            </a:pPr>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12</a:t>
            </a:fld>
            <a:endParaRPr lang="ru-RU" dirty="0"/>
          </a:p>
        </p:txBody>
      </p:sp>
    </p:spTree>
    <p:extLst>
      <p:ext uri="{BB962C8B-B14F-4D97-AF65-F5344CB8AC3E}">
        <p14:creationId xmlns:p14="http://schemas.microsoft.com/office/powerpoint/2010/main" val="39639753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Теперь, когда мы знакомы с библиотекой Freedom Metal Library, давайте рассмотрим несколько функций, которые мы будем использовать.</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Допустим, мы хотим управлять яркостью светодиода, подключенного к выходу канала 1 в PWM1 (сокращенно PWM1_1).</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Для генерации ШИМ-сигнала частотой 1 кГц с рабочим циклом 70% в PWM1_1 мы можем просто использовать этот код:</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Код может быть уже понятен, но обратите внимание на следующие детали:</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Эта функция выбирает конфигурацию IOF для всех 4 </a:t>
            </a:r>
            <a:r>
              <a:rPr lang="ru-RU"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пинов</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GPIO, связанных с устройством ШИМ. Это не всегда то, что нам нужно. На самом деле, в данном примере мы хотим использовать только PWM1_1, который использует </a:t>
            </a:r>
            <a:r>
              <a:rPr lang="ru-RU" sz="1800" b="1" dirty="0">
                <a:solidFill>
                  <a:srgbClr val="000000"/>
                </a:solidFill>
                <a:effectLst/>
                <a:latin typeface="Courier New" panose="02070309020205020404" pitchFamily="49" charset="0"/>
                <a:ea typeface="Courier New" panose="02070309020205020404" pitchFamily="49" charset="0"/>
                <a:cs typeface="Times New Roman" panose="02020603050405020304" pitchFamily="18" charset="0"/>
              </a:rPr>
              <a:t>GPIO0</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вывод 19. Поэтому, возможно, мы захотим изменить значение</a:t>
            </a:r>
            <a:r>
              <a:rPr lang="ru-RU" sz="1800" b="1" dirty="0">
                <a:solidFill>
                  <a:srgbClr val="000000"/>
                </a:solidFill>
                <a:effectLst/>
                <a:latin typeface="Courier New" panose="02070309020205020404" pitchFamily="49" charset="0"/>
                <a:ea typeface="Courier New" panose="02070309020205020404" pitchFamily="49" charset="0"/>
                <a:cs typeface="Times New Roman" panose="02020603050405020304" pitchFamily="18" charset="0"/>
              </a:rPr>
              <a:t> </a:t>
            </a:r>
            <a:r>
              <a:rPr lang="ru-RU" sz="1800" b="1" dirty="0" err="1">
                <a:solidFill>
                  <a:srgbClr val="000000"/>
                </a:solidFill>
                <a:effectLst/>
                <a:latin typeface="Courier New" panose="02070309020205020404" pitchFamily="49" charset="0"/>
                <a:ea typeface="Courier New" panose="02070309020205020404" pitchFamily="49" charset="0"/>
                <a:cs typeface="Times New Roman" panose="02020603050405020304" pitchFamily="18" charset="0"/>
              </a:rPr>
              <a:t>io_en</a:t>
            </a:r>
            <a:r>
              <a:rPr lang="ru-RU" sz="1800" b="1" dirty="0">
                <a:solidFill>
                  <a:srgbClr val="000000"/>
                </a:solidFill>
                <a:effectLst/>
                <a:latin typeface="Courier New" panose="02070309020205020404" pitchFamily="49" charset="0"/>
                <a:ea typeface="Courier New" panose="02070309020205020404" pitchFamily="49" charset="0"/>
                <a:cs typeface="Times New Roman" panose="02020603050405020304" pitchFamily="18" charset="0"/>
              </a:rPr>
              <a:t> </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после использования этой функции. Об этом позаботится функция </a:t>
            </a:r>
            <a:r>
              <a:rPr lang="ru-RU" sz="1800" b="1" dirty="0" err="1">
                <a:solidFill>
                  <a:srgbClr val="000000"/>
                </a:solidFill>
                <a:effectLst/>
                <a:latin typeface="Courier New" panose="02070309020205020404" pitchFamily="49" charset="0"/>
                <a:ea typeface="Courier New" panose="02070309020205020404" pitchFamily="49" charset="0"/>
                <a:cs typeface="Times New Roman" panose="02020603050405020304" pitchFamily="18" charset="0"/>
              </a:rPr>
              <a:t>metal_gpio_disable_pinmux</a:t>
            </a:r>
            <a:r>
              <a:rPr lang="ru-RU" sz="1800" b="1" dirty="0">
                <a:solidFill>
                  <a:srgbClr val="000000"/>
                </a:solidFill>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ru-RU"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Пины</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GPIO, связанные с PWM1, - это 19, 20, 21 и 22, поэтому мы можем вызвать эту функцию для тех </a:t>
            </a:r>
            <a:r>
              <a:rPr lang="ru-RU"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пинов</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которые мы хотим использовать в качестве GPIO.</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Arial" panose="020B0604020202020204" pitchFamily="34" charset="0"/>
              <a:buChar char="●"/>
            </a:pPr>
            <a:r>
              <a:rPr lang="en-US" sz="1800" b="1" dirty="0">
                <a:effectLst/>
                <a:latin typeface="Courier New" panose="02070309020205020404" pitchFamily="49" charset="0"/>
                <a:ea typeface="Noto Sans Symbols"/>
                <a:cs typeface="Noto Sans Symbols"/>
              </a:rPr>
              <a:t>metal</a:t>
            </a:r>
            <a:r>
              <a:rPr lang="ru-RU" sz="1800" b="1" dirty="0">
                <a:effectLst/>
                <a:latin typeface="Courier New" panose="02070309020205020404" pitchFamily="49" charset="0"/>
                <a:ea typeface="Noto Sans Symbols"/>
                <a:cs typeface="Noto Sans Symbols"/>
              </a:rPr>
              <a:t>_</a:t>
            </a:r>
            <a:r>
              <a:rPr lang="en-US" sz="1800" b="1" dirty="0" err="1">
                <a:effectLst/>
                <a:latin typeface="Courier New" panose="02070309020205020404" pitchFamily="49" charset="0"/>
                <a:ea typeface="Noto Sans Symbols"/>
                <a:cs typeface="Noto Sans Symbols"/>
              </a:rPr>
              <a:t>pwm</a:t>
            </a:r>
            <a:r>
              <a:rPr lang="ru-RU" sz="1800" b="1" dirty="0">
                <a:effectLst/>
                <a:latin typeface="Courier New" panose="02070309020205020404" pitchFamily="49" charset="0"/>
                <a:ea typeface="Noto Sans Symbols"/>
                <a:cs typeface="Noto Sans Symbols"/>
              </a:rPr>
              <a:t>_</a:t>
            </a:r>
            <a:r>
              <a:rPr lang="en-US" sz="1800" b="1" dirty="0">
                <a:effectLst/>
                <a:latin typeface="Courier New" panose="02070309020205020404" pitchFamily="49" charset="0"/>
                <a:ea typeface="Noto Sans Symbols"/>
                <a:cs typeface="Noto Sans Symbols"/>
              </a:rPr>
              <a:t>set</a:t>
            </a:r>
            <a:r>
              <a:rPr lang="ru-RU" sz="1800" b="1" dirty="0">
                <a:effectLst/>
                <a:latin typeface="Courier New" panose="02070309020205020404" pitchFamily="49" charset="0"/>
                <a:ea typeface="Noto Sans Symbols"/>
                <a:cs typeface="Noto Sans Symbols"/>
              </a:rPr>
              <a:t>_</a:t>
            </a:r>
            <a:r>
              <a:rPr lang="en-US" sz="1800" b="1" dirty="0" err="1">
                <a:effectLst/>
                <a:latin typeface="Courier New" panose="02070309020205020404" pitchFamily="49" charset="0"/>
                <a:ea typeface="Noto Sans Symbols"/>
                <a:cs typeface="Noto Sans Symbols"/>
              </a:rPr>
              <a:t>freq</a:t>
            </a:r>
            <a:r>
              <a:rPr lang="ru-RU" sz="1800" b="1" dirty="0">
                <a:effectLst/>
                <a:latin typeface="Courier New" panose="02070309020205020404" pitchFamily="49" charset="0"/>
                <a:ea typeface="Noto Sans Symbols"/>
                <a:cs typeface="Noto Sans Symbols"/>
              </a:rPr>
              <a:t>()</a:t>
            </a:r>
            <a:br>
              <a:rPr lang="ru-RU" sz="1800" dirty="0">
                <a:effectLst/>
                <a:latin typeface="Noto Sans Symbols"/>
                <a:ea typeface="Noto Sans Symbols"/>
                <a:cs typeface="Noto Sans Symbols"/>
              </a:rPr>
            </a:b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Эта функция получает в качестве третьего аргумента частоту, которую вы хотите получить от этого ШИМ-сигнала. Это хорошая функция, которая избавляет вас от необходимости вычислять период в единицах предварительно масштабированного счетчика. </a:t>
            </a:r>
            <a:endParaRPr lang="en-RU" sz="1800" dirty="0">
              <a:effectLst/>
              <a:latin typeface="Noto Sans Symbols"/>
              <a:ea typeface="Noto Sans Symbols"/>
              <a:cs typeface="Noto Sans Symbols"/>
            </a:endParaRPr>
          </a:p>
          <a:p>
            <a:pPr marL="342900" lvl="0" indent="-342900">
              <a:lnSpc>
                <a:spcPct val="150000"/>
              </a:lnSpc>
              <a:buFont typeface="Symbol" pitchFamily="2" charset="2"/>
              <a:buChar char=""/>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duty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Эта функция получает в качестве третьего аргумента нужный вам рабочий цикл, поэтому он должен быть числом от 0 до 100. Более того, это беззнаковое число. В четвертом аргументе мы имеем макрос </a:t>
            </a:r>
            <a:r>
              <a:rPr lang="ru-RU" sz="1800" b="1" dirty="0">
                <a:solidFill>
                  <a:srgbClr val="000000"/>
                </a:solidFill>
                <a:effectLst/>
                <a:latin typeface="Courier New" panose="02070309020205020404" pitchFamily="49" charset="0"/>
                <a:ea typeface="Courier New" panose="02070309020205020404" pitchFamily="49" charset="0"/>
                <a:cs typeface="Times New Roman" panose="02020603050405020304" pitchFamily="18" charset="0"/>
              </a:rPr>
              <a:t>METAL_PWM_PHASE_CORRECT_DISABLE</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что нормально. Альтернативой этому является генерация выровненного по центру ШИМ-сигнала, но это невозможно в выбранном нами режиме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trigger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 запускает счетчик в непрерывном режиме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Bef>
                <a:spcPts val="200"/>
              </a:spcBef>
            </a:pPr>
            <a:endParaRPr lang="ru-RU" dirty="0"/>
          </a:p>
          <a:p>
            <a:pPr indent="450215">
              <a:lnSpc>
                <a:spcPct val="150000"/>
              </a:lnSpc>
              <a:spcBef>
                <a:spcPts val="200"/>
              </a:spcBef>
            </a:pPr>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13</a:t>
            </a:fld>
            <a:endParaRPr lang="ru-RU" dirty="0"/>
          </a:p>
        </p:txBody>
      </p:sp>
    </p:spTree>
    <p:extLst>
      <p:ext uri="{BB962C8B-B14F-4D97-AF65-F5344CB8AC3E}">
        <p14:creationId xmlns:p14="http://schemas.microsoft.com/office/powerpoint/2010/main" val="36115289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Вспомните, что код, который мы только что рассмотрели, будет генерировать ШИМ-сигнал с активным низким уровнем. Другими словами, рабочий цикл выходного сигнала будет составлять 30% вместо 70%. Это может быть нормально, если вы управляете нагрузкой с активным низким уровнем, но, если вам нужно инвертировать логику, вы можете просто установить бит XOR для используемого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пина</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GPIO. В случае с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PWM</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1_1 это будет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пин</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19 </a:t>
            </a:r>
            <a:r>
              <a:rPr lang="en-US" sz="1800" b="1" dirty="0">
                <a:effectLst/>
                <a:latin typeface="Courier New" panose="02070309020205020404" pitchFamily="49" charset="0"/>
                <a:ea typeface="Courier New" panose="02070309020205020404" pitchFamily="49" charset="0"/>
                <a:cs typeface="Times New Roman" panose="02020603050405020304" pitchFamily="18" charset="0"/>
              </a:rPr>
              <a:t>GPIO</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0</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Мы также можем использовать высокий уровень выходного сигнала, чтобы иметь возможность управлять уровнем яркости внешнего светодиода. Как и в случае с включением подтягивающих резисторов, в библиотеке Freedom Metal Library нет функций для включения или отключения высокой выходной мощности или XOR выхода для инвертирования его значения. Поэтому мы можем использовать макрофункции </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Red_V_enable_XOR</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 </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Red_V_enable_DS</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приведенные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ниже.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Red_V_enable_DS</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0x10012014) |=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Red_V_enable_XOR</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0x10012040) |= (1&lt;&lt;(x))</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ru-RU" sz="1800" b="1" dirty="0">
                <a:effectLst/>
                <a:latin typeface="Courier New" panose="02070309020205020404" pitchFamily="49" charset="0"/>
                <a:ea typeface="Calibri" panose="020F0502020204030204" pitchFamily="34" charset="0"/>
              </a:rPr>
              <a:t>//</a:t>
            </a:r>
            <a:r>
              <a:rPr lang="ru-RU" sz="1800" b="1" dirty="0">
                <a:effectLst/>
                <a:latin typeface="Courier New" panose="02070309020205020404" pitchFamily="49" charset="0"/>
                <a:ea typeface="Courier New" panose="02070309020205020404" pitchFamily="49" charset="0"/>
              </a:rPr>
              <a:t> Мы будем использовать PWM1_1, который использует GPIO0_19.</a:t>
            </a:r>
            <a:br>
              <a:rPr lang="ru-RU" sz="1800" b="1" dirty="0">
                <a:effectLst/>
                <a:latin typeface="Courier New" panose="02070309020205020404" pitchFamily="49" charset="0"/>
                <a:ea typeface="Calibri" panose="020F0502020204030204" pitchFamily="34" charset="0"/>
              </a:rPr>
            </a:br>
            <a:r>
              <a:rPr lang="en-US" sz="1800" b="1" dirty="0">
                <a:effectLst/>
                <a:latin typeface="Courier New" panose="02070309020205020404" pitchFamily="49" charset="0"/>
                <a:ea typeface="Calibri" panose="020F0502020204030204" pitchFamily="34" charset="0"/>
              </a:rPr>
              <a:t>Red</a:t>
            </a:r>
            <a:r>
              <a:rPr lang="ru-RU" sz="1800" b="1" dirty="0">
                <a:effectLst/>
                <a:latin typeface="Courier New" panose="02070309020205020404" pitchFamily="49" charset="0"/>
                <a:ea typeface="Calibri" panose="020F0502020204030204" pitchFamily="34" charset="0"/>
              </a:rPr>
              <a:t>_</a:t>
            </a:r>
            <a:r>
              <a:rPr lang="en-US" sz="1800" b="1" dirty="0">
                <a:effectLst/>
                <a:latin typeface="Courier New" panose="02070309020205020404" pitchFamily="49" charset="0"/>
                <a:ea typeface="Calibri" panose="020F0502020204030204" pitchFamily="34" charset="0"/>
              </a:rPr>
              <a:t>V</a:t>
            </a:r>
            <a:r>
              <a:rPr lang="ru-RU" sz="1800" b="1" dirty="0">
                <a:effectLst/>
                <a:latin typeface="Courier New" panose="02070309020205020404" pitchFamily="49" charset="0"/>
                <a:ea typeface="Calibri" panose="020F0502020204030204" pitchFamily="34" charset="0"/>
              </a:rPr>
              <a:t>_</a:t>
            </a:r>
            <a:r>
              <a:rPr lang="en-US" sz="1800" b="1" dirty="0">
                <a:effectLst/>
                <a:latin typeface="Courier New" panose="02070309020205020404" pitchFamily="49" charset="0"/>
                <a:ea typeface="Calibri" panose="020F0502020204030204" pitchFamily="34" charset="0"/>
              </a:rPr>
              <a:t>enable</a:t>
            </a:r>
            <a:r>
              <a:rPr lang="ru-RU" sz="1800" b="1" dirty="0">
                <a:effectLst/>
                <a:latin typeface="Courier New" panose="02070309020205020404" pitchFamily="49" charset="0"/>
                <a:ea typeface="Calibri" panose="020F0502020204030204" pitchFamily="34" charset="0"/>
              </a:rPr>
              <a:t>_</a:t>
            </a:r>
            <a:r>
              <a:rPr lang="en-US" sz="1800" b="1" dirty="0">
                <a:effectLst/>
                <a:latin typeface="Courier New" panose="02070309020205020404" pitchFamily="49" charset="0"/>
                <a:ea typeface="Calibri" panose="020F0502020204030204" pitchFamily="34" charset="0"/>
              </a:rPr>
              <a:t>DS</a:t>
            </a:r>
            <a:r>
              <a:rPr lang="ru-RU" sz="1800" b="1" dirty="0">
                <a:effectLst/>
                <a:latin typeface="Courier New" panose="02070309020205020404" pitchFamily="49" charset="0"/>
                <a:ea typeface="Calibri" panose="020F0502020204030204" pitchFamily="34" charset="0"/>
              </a:rPr>
              <a:t>(19);</a:t>
            </a:r>
            <a:r>
              <a:rPr lang="en-US" sz="1800" b="1" dirty="0">
                <a:effectLst/>
                <a:latin typeface="Courier New" panose="02070309020205020404" pitchFamily="49" charset="0"/>
                <a:ea typeface="Calibri" panose="020F0502020204030204" pitchFamily="34" charset="0"/>
              </a:rPr>
              <a:t> </a:t>
            </a:r>
            <a:r>
              <a:rPr lang="ru-RU" sz="1800" b="1" dirty="0">
                <a:effectLst/>
                <a:latin typeface="Courier New" panose="02070309020205020404" pitchFamily="49" charset="0"/>
                <a:ea typeface="Calibri" panose="020F0502020204030204" pitchFamily="34" charset="0"/>
              </a:rPr>
              <a:t> // </a:t>
            </a:r>
            <a:r>
              <a:rPr lang="ru-RU" sz="1800" b="1" dirty="0">
                <a:effectLst/>
                <a:latin typeface="Courier New" panose="02070309020205020404" pitchFamily="49" charset="0"/>
                <a:ea typeface="Courier New" panose="02070309020205020404" pitchFamily="49" charset="0"/>
              </a:rPr>
              <a:t>Высокий уровень сигнала на выходе</a:t>
            </a:r>
            <a:br>
              <a:rPr lang="ru-RU" sz="1800" b="1" dirty="0">
                <a:effectLst/>
                <a:latin typeface="Courier New" panose="02070309020205020404" pitchFamily="49" charset="0"/>
                <a:ea typeface="Calibri" panose="020F0502020204030204" pitchFamily="34" charset="0"/>
              </a:rPr>
            </a:br>
            <a:r>
              <a:rPr lang="en-US" sz="1800" b="1" dirty="0">
                <a:effectLst/>
                <a:latin typeface="Courier New" panose="02070309020205020404" pitchFamily="49" charset="0"/>
                <a:ea typeface="Calibri" panose="020F0502020204030204" pitchFamily="34" charset="0"/>
              </a:rPr>
              <a:t>Red</a:t>
            </a:r>
            <a:r>
              <a:rPr lang="ru-RU" sz="1800" b="1" dirty="0">
                <a:effectLst/>
                <a:latin typeface="Courier New" panose="02070309020205020404" pitchFamily="49" charset="0"/>
                <a:ea typeface="Calibri" panose="020F0502020204030204" pitchFamily="34" charset="0"/>
              </a:rPr>
              <a:t>_</a:t>
            </a:r>
            <a:r>
              <a:rPr lang="en-US" sz="1800" b="1" dirty="0">
                <a:effectLst/>
                <a:latin typeface="Courier New" panose="02070309020205020404" pitchFamily="49" charset="0"/>
                <a:ea typeface="Calibri" panose="020F0502020204030204" pitchFamily="34" charset="0"/>
              </a:rPr>
              <a:t>V</a:t>
            </a:r>
            <a:r>
              <a:rPr lang="ru-RU" sz="1800" b="1" dirty="0">
                <a:effectLst/>
                <a:latin typeface="Courier New" panose="02070309020205020404" pitchFamily="49" charset="0"/>
                <a:ea typeface="Calibri" panose="020F0502020204030204" pitchFamily="34" charset="0"/>
              </a:rPr>
              <a:t>_</a:t>
            </a:r>
            <a:r>
              <a:rPr lang="en-US" sz="1800" b="1" dirty="0">
                <a:effectLst/>
                <a:latin typeface="Courier New" panose="02070309020205020404" pitchFamily="49" charset="0"/>
                <a:ea typeface="Calibri" panose="020F0502020204030204" pitchFamily="34" charset="0"/>
              </a:rPr>
              <a:t>enable</a:t>
            </a:r>
            <a:r>
              <a:rPr lang="ru-RU" sz="1800" b="1" dirty="0">
                <a:effectLst/>
                <a:latin typeface="Courier New" panose="02070309020205020404" pitchFamily="49" charset="0"/>
                <a:ea typeface="Calibri" panose="020F0502020204030204" pitchFamily="34" charset="0"/>
              </a:rPr>
              <a:t>_</a:t>
            </a:r>
            <a:r>
              <a:rPr lang="en-US" sz="1800" b="1" dirty="0">
                <a:effectLst/>
                <a:latin typeface="Courier New" panose="02070309020205020404" pitchFamily="49" charset="0"/>
                <a:ea typeface="Calibri" panose="020F0502020204030204" pitchFamily="34" charset="0"/>
              </a:rPr>
              <a:t>XOR</a:t>
            </a:r>
            <a:r>
              <a:rPr lang="ru-RU" sz="1800" b="1" dirty="0">
                <a:effectLst/>
                <a:latin typeface="Courier New" panose="02070309020205020404" pitchFamily="49" charset="0"/>
                <a:ea typeface="Calibri" panose="020F0502020204030204" pitchFamily="34" charset="0"/>
              </a:rPr>
              <a:t>(19); // </a:t>
            </a:r>
            <a:r>
              <a:rPr lang="ru-RU" sz="1800" b="1" dirty="0">
                <a:effectLst/>
                <a:latin typeface="Courier New" panose="02070309020205020404" pitchFamily="49" charset="0"/>
                <a:ea typeface="Courier New" panose="02070309020205020404" pitchFamily="49" charset="0"/>
              </a:rPr>
              <a:t>Инвертируем выход для активно-высокого ШИМ</a:t>
            </a:r>
            <a:r>
              <a:rPr lang="en-RU" dirty="0">
                <a:effectLst/>
              </a:rPr>
              <a:t> </a:t>
            </a:r>
            <a:endParaRPr lang="ru-RU" dirty="0">
              <a:effectLst/>
            </a:endParaRPr>
          </a:p>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14</a:t>
            </a:fld>
            <a:endParaRPr lang="ru-RU" dirty="0"/>
          </a:p>
        </p:txBody>
      </p:sp>
    </p:spTree>
    <p:extLst>
      <p:ext uri="{BB962C8B-B14F-4D97-AF65-F5344CB8AC3E}">
        <p14:creationId xmlns:p14="http://schemas.microsoft.com/office/powerpoint/2010/main" val="1412781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Как и в случае с GPIO, макроопределения базового адреса и смещения регистра можно найти в файле</a:t>
            </a:r>
            <a:r>
              <a:rPr lang="ru-RU"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bsp</a:t>
            </a:r>
            <a:r>
              <a:rPr lang="ru-RU"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install</a:t>
            </a:r>
            <a:r>
              <a:rPr lang="ru-RU"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include</a:t>
            </a:r>
            <a:r>
              <a:rPr lang="ru-RU"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machine</a:t>
            </a:r>
            <a:r>
              <a:rPr lang="ru-RU"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platform</a:t>
            </a:r>
            <a:r>
              <a:rPr lang="ru-RU"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solidFill>
                  <a:srgbClr val="993300"/>
                </a:solidFill>
                <a:effectLst/>
                <a:latin typeface="Courier New" panose="02070309020205020404" pitchFamily="49" charset="0"/>
                <a:ea typeface="Calibri" panose="020F0502020204030204" pitchFamily="34" charset="0"/>
                <a:cs typeface="Times New Roman" panose="02020603050405020304" pitchFamily="18" charset="0"/>
              </a:rPr>
              <a:t>h</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Из</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pwm@10015000 */</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METAL_SIFIVE_PWM0_10015000_BASE_ADDRESS 268521472UL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METAL_SIFIVE_PWM0_0_BASE_ADDRESS 268521472UL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METAL_SIFIVE_PWM0_10015000_SIZE 4096UL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METAL_SIFIVE_PWM0_0_SIZE 4096UL</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Из</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pwm@10025000 */</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METAL_SIFIVE_PWM0_10025000_BASE_ADDRESS 268587008UL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METAL_SIFIVE_PWM0_1_BASE_ADDRESS 268587008UL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METAL_SIFIVE_PWM0_10025000_SIZE 4096UL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METAL_SIFIVE_PWM0_1_SIZE 4096UL</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Из</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pwm@10035000 */</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METAL_SIFIVE_PWM0_10035000_BASE_ADDRESS 268652544UL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METAL_SIFIVE_PWM0_2_BASE_ADDRESS 268652544UL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METAL_SIFIVE_PWM0_10035000_SIZE 4096UL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METAL_SIFIVE_PWM0_2_SIZE 4096UL</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METAL_SIFIVE_PWM0_PWMCFG 0UL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METAL_SIFIVE_PWM0_PWMCOUNT 8UL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METAL_SIFIVE_PWM0_PWMS 16UL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METAL_SIFIVE_PWM0_PWMCMP0 32UL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METAL_SIFIVE_PWM0_PWMCMP1 36UL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METAL_SIFIVE_PWM0_PWMCMP2 40UL</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METAL_SIFIVE_PWM0_PWMCMP3 44UL</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Забавный факт: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PWM0_0</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PWM0_1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PWM0_2 — это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имена, которые библиотека присвоила PWM0, PWM1 и PWM2 соответственно.</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Если вы обратитесь к таблицам 88 и 89 в руководстве FE310, то увидите, что это базовые адреса ШИМ и смещения регистров. Вот они, для вашего удобства: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15</a:t>
            </a:fld>
            <a:endParaRPr lang="ru-RU" dirty="0"/>
          </a:p>
        </p:txBody>
      </p:sp>
    </p:spTree>
    <p:extLst>
      <p:ext uri="{BB962C8B-B14F-4D97-AF65-F5344CB8AC3E}">
        <p14:creationId xmlns:p14="http://schemas.microsoft.com/office/powerpoint/2010/main" val="3788799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Пришло время для другого проекта.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 этой демонстрации будут использоваться те же входные переключатели, что и в демонстрации GPIO, для управления яркостью светодиода с помощью ШИМ. Теперь мы не сможем управлять яркостью встроенного светодиода, потому что он подключен к GPIO0_5, а этот вывод не поддерживает ШИМ в качестве IOF. Однако мы будем использовать бортовой светодиод для чего-то другого.</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Из-за этого ограничения мы будем использовать ШИМ1_1 для управления внешним светодиодом с активным высоким уровнем. Помните, что этот выход ШИМ является IOF GPIO0_19.</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Вот принципиальная схема:</a:t>
            </a:r>
            <a:r>
              <a:rPr lang="en-US" sz="1800" dirty="0">
                <a:effectLst/>
                <a:latin typeface="inherit"/>
                <a:ea typeface="Calibri" panose="020F0502020204030204" pitchFamily="34" charset="0"/>
                <a:cs typeface="Times New Roman" panose="02020603050405020304" pitchFamily="18" charset="0"/>
              </a:rPr>
              <a: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Кнопка 0 уменьшит яркость на ступень, а кнопка 1 увеличит ее на ступень. Внешний светодиод имеет 11 уровней яркости, увеличивающихся с шагом в 10%, поэтому яркость будет увеличиваться от 0% до 100%.</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 контакты ввода/вывода, которые мы будем использовать для подключения кнопок и внешнего светодиода: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Здесь представлены две фотографии фактических аппаратных соединений:</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a:p>
            <a:endParaRPr lang="ru-RU" dirty="0"/>
          </a:p>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16</a:t>
            </a:fld>
            <a:endParaRPr lang="ru-RU" dirty="0"/>
          </a:p>
        </p:txBody>
      </p:sp>
    </p:spTree>
    <p:extLst>
      <p:ext uri="{BB962C8B-B14F-4D97-AF65-F5344CB8AC3E}">
        <p14:creationId xmlns:p14="http://schemas.microsoft.com/office/powerpoint/2010/main" val="1446246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Механические переключатели имеют неизбежный недостаток, известный как </a:t>
            </a:r>
            <a:r>
              <a:rPr lang="ru-RU" sz="1800" b="1" i="1" dirty="0">
                <a:effectLst/>
                <a:latin typeface="Times New Roman" panose="02020603050405020304" pitchFamily="18" charset="0"/>
                <a:ea typeface="Calibri" panose="020F0502020204030204" pitchFamily="34" charset="0"/>
                <a:cs typeface="Times New Roman" panose="02020603050405020304" pitchFamily="18" charset="0"/>
              </a:rPr>
              <a:t>дребезг</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Название выдает его: когда вы нажимаете на кнопку, вы заставляете две металлические части соприкасаться, и это действие кажется мгновенным, но это не так. После первоначального удара кусочки металла много раз подпрыгивают, могут тереться друг о друга, а через некоторое время их контакт стабилизируется. То же самое происходит, когда вы отпускаете кнопку.</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Проблема в том, что цифровая схема будет воспринимать одно нажатие кнопки как несколько (скажем, 4) нажатий. Представьте, что вы нажимаете кнопку </a:t>
            </a: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увеличения громкости на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Bluetooth-динамике один раз, но громкость увеличивается на 5 ступеней.</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Как это может произойти, если отскок происходит так быстро? Ну, для нас, людей, это происходит быстро. Паразитные импульсы непостоянного переключателя происходят в течение порядка миллисекунд, но цифровая система может воспринимать изменения в течение порядка наносекунд. Это на 6 порядков быстрее! Другими словами, цифровая схема может реагировать на один миллион импульсов, когда переключатель испытывает </a:t>
            </a:r>
            <a:r>
              <a:rPr lang="ru-RU" sz="1800" i="1" dirty="0">
                <a:effectLst/>
                <a:latin typeface="Times New Roman" panose="02020603050405020304" pitchFamily="18" charset="0"/>
                <a:ea typeface="Calibri" panose="020F0502020204030204" pitchFamily="34" charset="0"/>
                <a:cs typeface="Times New Roman" panose="02020603050405020304" pitchFamily="18" charset="0"/>
              </a:rPr>
              <a:t>дребезг</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Мгновение для нас — это вечность для компьютера.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Наше ШИМ-приложение страдает от дребезга дважды, потому что у него 2 кнопки, и поскольку оно имеет то же входное оборудование, что и наше приложение GPIO, у этого приложения тоже есть дребезг. Однако обнаружить дребезг в нашем приложении GPIO невозможно, потому что оно использует одну кнопку для включения светодиода, а другую - для его выключения. Вы не можете включить или выключить светодиод "сильнее". В нашем приложении PWM нажатие кнопки "</a:t>
            </a: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Яркость вниз",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когда яркость светодиода составляет 50%, может привести к полному выключению светодиода. Почему? Из-за неповоротливой кнопки.</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sz="1800" b="1" dirty="0">
                <a:effectLst/>
                <a:latin typeface="Times New Roman" panose="02020603050405020304" pitchFamily="18" charset="0"/>
                <a:ea typeface="Times New Roman" panose="02020603050405020304" pitchFamily="18" charset="0"/>
                <a:cs typeface="Times New Roman" panose="02020603050405020304" pitchFamily="18" charset="0"/>
              </a:rPr>
              <a:t>Избавление от дребезга кнопок</a:t>
            </a: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Существует множество подходов к развязке выключателя. Здесь представлены два наиболее популярных:</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RC</a:t>
            </a: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 - фильтры</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b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Это так же просто, как добавить конденсатор параллельно переключателю. RC-цепь задерживает изменения напряжения, физически уменьшая эффект дребезга на электрическом уровне. Технически, этот фильтр низких частот действует аналогично амортизатору в подвеске автомобиля.</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Программный метод</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Простой способ сделать систему устойчивой к дребезгу - реализовать задержку сразу после обнаружения нажатия (или отпускания) кнопки. Обратите внимание, что это не исправляет дребезг переключателя. Вместо этого, это делает приложение устойчивым к дребезгу.</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 любом случае, длительность задержки имеет решающее значение: если она будет слишком короткой, отскок все равно повлияет на вашу схему, а если она будет слишком длинной, ваша схема может стать менее отзывчивой на быстрое нажатие клавиш</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Мы реализуем программное избавление от дребезга в нашем ШИМ-приложении. Встроенный светодиод будет мигать в течение периода дребезга при нажатии кнопки, как показано ниже: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ru-RU"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while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if</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(0) == 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Считываем входной </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пин</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0</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Включаем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Полезный код здесь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Реагируем на нажатие кнопки</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clear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Выключаем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(0) == 0);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Ждем, пока кнопка будет отпущена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else if</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 == 0){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Читаем входной </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пин</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Полезный код здесь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Реагируем на нажатие кнопки</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clear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Выключаем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 == 0);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Ждем, пока кнопка будет отпущена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ru-RU"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Итак, функция задержки - это быстрый и грязный цикл потери времени, который работает с произвольными единицами времени. Задержка в 300 единиц, использованная выше, была выбрана экспериментально для достижения задержки около 50 миллисекунд</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void delay(int 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volatile uint32_t x, y;</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x = 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y = 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while(y--);</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ru-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Если вы чувствуете, что с этой функцией задержки что-то не так, то вы угадали. Потеря времени не будет оптимизирована из-за квалификатора </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volatile</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поэтому она действительно будет терять время пропорционально аргументу. Однако эта техника сильно зависит от настроек компилятора, поэтому она может привести к разным задержкам для конфигураций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debug</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и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release</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не говоря уже об использовании других цепочек компиляторов.</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Существует множество более подходящих способов сделать функцию задержки с помощью микроконтроллера. Например, мы можем использовать таймер, такой как модуль ШИМ, или часы реального времени. На самом деле, мы видели довольно хорошую функцию задержки в проекте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Blinky</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Если вы хотите провести эксперимент, замените эту быструю и грязную функцию задержки на функцию из проекта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Blinky</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используя задержку в 50 миллисекунд (это аргумент в 50 000), и не забудьте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include</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&lt;</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time.h</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&gt;.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Чтобы узнать больше о развязывающих переключателях, вы можете прочитать эту </a:t>
            </a:r>
            <a:r>
              <a:rPr lang="ru-RU" sz="1800" u="none" strike="noStrike" dirty="0">
                <a:solidFill>
                  <a:srgbClr val="0075B4"/>
                </a:solidFill>
                <a:effectLst/>
                <a:latin typeface="inherit"/>
                <a:ea typeface="inherit"/>
                <a:cs typeface="inherit"/>
                <a:hlinkClick r:id="rId3"/>
              </a:rPr>
              <a:t>статью от Digi-Key Electronics.</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ru-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ru-RU"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RU"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17</a:t>
            </a:fld>
            <a:endParaRPr lang="ru-RU" dirty="0"/>
          </a:p>
        </p:txBody>
      </p:sp>
    </p:spTree>
    <p:extLst>
      <p:ext uri="{BB962C8B-B14F-4D97-AF65-F5344CB8AC3E}">
        <p14:creationId xmlns:p14="http://schemas.microsoft.com/office/powerpoint/2010/main" val="29554571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Теперь, когда мы увидели многие части кода, пришло время собрать его воедино. Вот код приложения для управления яркостью светодиодов. Если вы следите за развитием событий, создайте новый проект на основе проекта примера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hello</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как обычно, и скопируйте следующий код, заменив им содержимое файла </a:t>
            </a:r>
            <a:r>
              <a:rPr lang="ru-RU" sz="1800" b="1" dirty="0" err="1">
                <a:solidFill>
                  <a:srgbClr val="993300"/>
                </a:solidFill>
                <a:effectLst/>
                <a:latin typeface="Courier New" panose="02070309020205020404" pitchFamily="49" charset="0"/>
                <a:ea typeface="Courier New" panose="02070309020205020404" pitchFamily="49" charset="0"/>
                <a:cs typeface="Times New Roman" panose="02020603050405020304" pitchFamily="18" charset="0"/>
              </a:rPr>
              <a:t>hello.c</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Бесконечный цикл просто проверяет значение входных контактов (деблокированных) и соответственно увеличивает или уменьшает яркость светодиода.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Попробуйте приложение, чтобы убедиться, что оно работает правильно.</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Red-V Thing Plus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PWM_Demo</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by Eduardo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Corpeño</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Controlling the brightness of the built-in LED with two external buttons using PWM.</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Date: June 20, 2022</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Developed using Freedom Studio v4.18.0.2021-04-1 on Windows 10</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LICENSE: This code is released under the CC BY-SA 4.0 License</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(https://</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creativecommons.org</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/licenses/by-</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sa</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/4.0/)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#include &lt;metal/</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pwm.h</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#include &lt;metal/</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gpio.h</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#include &lt;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stdint.h</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Наши собственные макросы, определенные для эффективности или потому, что </a:t>
            </a:r>
            <a:br>
              <a:rPr lang="ru-RU" sz="1800" b="1" dirty="0">
                <a:effectLst/>
                <a:latin typeface="Courier New" panose="02070309020205020404" pitchFamily="49" charset="0"/>
                <a:ea typeface="Courier New" panose="02070309020205020404" pitchFamily="49" charset="0"/>
                <a:cs typeface="Times New Roman" panose="02020603050405020304" pitchFamily="18" charset="0"/>
              </a:rPr>
            </a:b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Freedom Metal Library не обеспечила их функциональность.</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Red_V_enable_output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0x10012008) |=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Red_V_set_pin</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0x1001200C) |=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Red_V_clear_pin</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0x1001200C) &amp;=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Red_V_read_pin</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0x10012000) &amp;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Red_V_enable_pullup</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0x10012010) |=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Red_V_enable_DS</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0x10012014) |=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Red_V_enable_XOR</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0x10012040) |= (1&lt;&lt;(x))</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Быстрая и грязная функция задержки для экспериментального использования</a:t>
            </a:r>
            <a:r>
              <a:rPr lang="en-US" sz="1800" b="1" dirty="0">
                <a:effectLst/>
                <a:latin typeface="Courier New" panose="02070309020205020404" pitchFamily="49" charset="0"/>
                <a:ea typeface="Courier New" panose="02070309020205020404" pitchFamily="49" charset="0"/>
                <a:cs typeface="Times New Roman" panose="02020603050405020304" pitchFamily="18" charset="0"/>
              </a:rPr>
              <a: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void delay(int 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volatile uint32_t x, y;</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x=t;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y=x;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while(y--);</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int main (void) {</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unsigned int dc = 50;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Рабочий цикл по умолчанию</a:t>
            </a:r>
            <a:r>
              <a:rPr lang="en-US" sz="1800" b="1" dirty="0">
                <a:effectLst/>
                <a:latin typeface="Courier New" panose="02070309020205020404" pitchFamily="49" charset="0"/>
                <a:ea typeface="Courier New" panose="02070309020205020404" pitchFamily="49" charset="0"/>
                <a:cs typeface="Times New Roman" panose="02020603050405020304" pitchFamily="18" charset="0"/>
              </a:rPr>
              <a:t> 50%</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struct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metal_gpio</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*gpio_0;   //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Экземпляр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GPIO</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struct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metal_pwm</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*pwm_1;     //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Экземпляр ШИМ</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Конфигурация </a:t>
            </a:r>
            <a:r>
              <a:rPr lang="en-US" sz="1800" b="1" dirty="0">
                <a:effectLst/>
                <a:latin typeface="Courier New" panose="02070309020205020404" pitchFamily="49" charset="0"/>
                <a:ea typeface="Courier New" panose="02070309020205020404" pitchFamily="49" charset="0"/>
                <a:cs typeface="Times New Roman" panose="02020603050405020304" pitchFamily="18" charset="0"/>
              </a:rPr>
              <a:t>GPIO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для встроенного светодиода и кнопок</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device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Получение экземпляра устройства </a:t>
            </a:r>
            <a:r>
              <a:rPr lang="en-US" sz="1800" b="1" dirty="0">
                <a:effectLst/>
                <a:latin typeface="Courier New" panose="02070309020205020404" pitchFamily="49" charset="0"/>
                <a:ea typeface="Courier New" panose="02070309020205020404" pitchFamily="49" charset="0"/>
                <a:cs typeface="Times New Roman" panose="02020603050405020304" pitchFamily="18" charset="0"/>
              </a:rPr>
              <a:t>GPIO</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input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Отключить ввод 5</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output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Включить вывод 5</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pinmux</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Отключить альтернативные функции для </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пина</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5</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Нажатие кнопок</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input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Включить ввод 0</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input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1);</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Включить ввод 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output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Выключить вывод 0</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output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1);</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Выключить вывод 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pinmux</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Отключить альтернативные функции для </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пина</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0</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pinmux</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1);</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Отключить альтернативные функции для </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пина</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pullup</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Включить подтягивающий резистор для </a:t>
            </a:r>
            <a:r>
              <a:rPr lang="ru-RU" sz="1800" b="1" dirty="0" err="1">
                <a:effectLst/>
                <a:latin typeface="Courier New" panose="02070309020205020404" pitchFamily="49" charset="0"/>
                <a:ea typeface="Calibri" panose="020F0502020204030204" pitchFamily="34" charset="0"/>
                <a:cs typeface="Times New Roman" panose="02020603050405020304" pitchFamily="18" charset="0"/>
              </a:rPr>
              <a:t>пина</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0</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pullup</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Включить подтягивающий резистор для </a:t>
            </a:r>
            <a:r>
              <a:rPr lang="ru-RU" sz="1800" b="1" dirty="0" err="1">
                <a:effectLst/>
                <a:latin typeface="Courier New" panose="02070309020205020404" pitchFamily="49" charset="0"/>
                <a:ea typeface="Calibri" panose="020F0502020204030204" pitchFamily="34" charset="0"/>
                <a:cs typeface="Times New Roman" panose="02020603050405020304" pitchFamily="18" charset="0"/>
              </a:rPr>
              <a:t>пина</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1</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Конфигурация ШИМ. Мы будем использовать PWM1_1, который использует GPIO0_19.</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DS</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(19);</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Высокий уровень сигнала на входе</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XOR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(19);</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Инвертируем выход для активно-высокого ШИМ</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device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Получение экземпляра ШИМ-устройства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NULL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Остановка. Что-то пошло не так.</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Включить ШИМ1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pinmux</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20);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Отключить альтернативные функции для вывода 20</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pinmux</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21);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Отключить альтернативные функции для вывода 21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pinmux</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22);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Отключить альтернативные функции для вывода 22</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freq</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1, 1000);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Установка частоты ШИМ1_1 на 1 кГц для светодиода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duty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1,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PHASE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CORRECT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Установить рабочий цикл для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1_1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trigger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1,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CONTINUOUS</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Запуск в непрерывном режиме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if</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(0) == 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Считываем входной </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пин</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0</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&gt;0)?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- 10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Шаг 10% для яркости</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duty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1,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PHASE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CORRECT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clear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Выключаем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(0) == 0);// Ждем, пока кнопка будет отпущена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else if</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 == 0){ // Считываем входной </a:t>
            </a:r>
            <a:r>
              <a:rPr lang="ru-RU" sz="1800" b="1" dirty="0" err="1">
                <a:effectLst/>
                <a:latin typeface="Courier New" panose="02070309020205020404" pitchFamily="49" charset="0"/>
                <a:ea typeface="Calibri" panose="020F0502020204030204" pitchFamily="34" charset="0"/>
                <a:cs typeface="Times New Roman" panose="02020603050405020304" pitchFamily="18" charset="0"/>
              </a:rPr>
              <a:t>пин</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&lt;100)?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+ 10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Шаг 10% для яркости</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duty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1,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PHASE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CORRECT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clear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Выключаем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 == 0); // Ждем, пока кнопка будет отпущена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return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0; // Недостижимый код возврата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18</a:t>
            </a:fld>
            <a:endParaRPr lang="ru-RU" dirty="0"/>
          </a:p>
        </p:txBody>
      </p:sp>
    </p:spTree>
    <p:extLst>
      <p:ext uri="{BB962C8B-B14F-4D97-AF65-F5344CB8AC3E}">
        <p14:creationId xmlns:p14="http://schemas.microsoft.com/office/powerpoint/2010/main" val="3026509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Всеми любимый электромеханический привод — это шаговый сервопривод, также известный как радиоуправляемый сервопривод или просто RC-серво. Не такой скучный, как двигатель постоянного тока, шаговый сервопривод имеет множество применений благодаря вращательному и (как бы) линейному механическому эффекту, который он может производить в окружающей среде.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Существует множество типов сервомеханизмов. Нас интересуют аналоговые, ограниченного вращения и сервоприводы с угловым управлением. Более того, мы будем использовать наиболее часто применяемые параметры для радиоуправляемых авиамоделей. На следующем рисунке представлен ассортимент таких сервоприводов.</a:t>
            </a:r>
            <a:r>
              <a:rPr lang="en-US" sz="1800" dirty="0">
                <a:effectLst/>
                <a:latin typeface="inherit"/>
                <a:ea typeface="Calibri" panose="020F0502020204030204" pitchFamily="34" charset="0"/>
                <a:cs typeface="Times New Roman" panose="02020603050405020304" pitchFamily="18" charset="0"/>
              </a:rPr>
              <a: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endParaRPr lang="ru-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Шаговые сервоприводы - это не простые приводы, как соленоиды или шаговые двигатели, и не электромеханические машины, как реле. Сервоприводы - это полноценные встраиваемые устройства. Они содержат плату микроконтроллера, драйвер силового двигателя, двигатель постоянного тока, редуктор, выходной вал и потенциометр. Редуктор прикреплен к двигателю, снижая его скорость, чтобы выходной вал вращался в механически ограниченном диапазоне вращения. Этот диапазон может составлять от 90 до 270 градусов. Этот вал обычно прикреплен к потенциометру, который действует как прибор обратной связи, посылающий напряжение на микроконтроллер. Микроконтроллер реализует систему управления с замкнутым контуром, перемещая двигатель, чтобы выходной вал достиг желаемого угла.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Попробуйте определить эти части на следующем рисунке: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dirty="0">
                <a:effectLst/>
                <a:latin typeface="inherit"/>
                <a:ea typeface="Calibri" panose="020F0502020204030204" pitchFamily="34" charset="0"/>
                <a:cs typeface="Times New Roman" panose="02020603050405020304" pitchFamily="18" charset="0"/>
              </a:rPr>
              <a:t> </a:t>
            </a:r>
            <a:endParaRPr lang="ru-RU" sz="1800" dirty="0">
              <a:effectLst/>
              <a:latin typeface="inherit"/>
              <a:ea typeface="Calibri" panose="020F0502020204030204" pitchFamily="34" charset="0"/>
              <a:cs typeface="Times New Roman" panose="02020603050405020304" pitchFamily="18" charset="0"/>
            </a:endParaRPr>
          </a:p>
          <a:p>
            <a:pPr marL="0" marR="0" lvl="0" indent="450215" algn="l" defTabSz="914400" rtl="0" eaLnBrk="1" fontAlgn="auto" latinLnBrk="0" hangingPunct="1">
              <a:lnSpc>
                <a:spcPct val="150000"/>
              </a:lnSpc>
              <a:spcBef>
                <a:spcPts val="0"/>
              </a:spcBef>
              <a:spcAft>
                <a:spcPts val="800"/>
              </a:spcAft>
              <a:buClrTx/>
              <a:buSzTx/>
              <a:buFontTx/>
              <a:buNone/>
              <a:tabLst/>
              <a:defRP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Желаемый угол задается пользователем через линию ввода. Мы сообщаем сервоприводу желаемый угол с помощью прямоугольного сигнала частотой 50 Гц (период 20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мс</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Ширина импульса этого сигнала кодирует желаемый угол. Обычно длительность импульса 1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мс</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кодирует один конец вращения, а 2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мс</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 другой конец. Середина обычно кодируется как 1,5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мс</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endParaRPr lang="ru-RU" sz="1800" dirty="0">
              <a:effectLst/>
              <a:latin typeface="inherit"/>
              <a:ea typeface="Calibri" panose="020F0502020204030204" pitchFamily="34" charset="0"/>
              <a:cs typeface="Times New Roman" panose="02020603050405020304" pitchFamily="18" charset="0"/>
            </a:endParaRPr>
          </a:p>
          <a:p>
            <a:pPr indent="450215">
              <a:lnSpc>
                <a:spcPct val="150000"/>
              </a:lnSpc>
              <a:spcAft>
                <a:spcPts val="800"/>
              </a:spcAft>
            </a:pP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81FAD9A6-5B12-495D-AC68-C121FA6E8191}" type="slidenum">
              <a:rPr lang="ru-RU" smtClean="0"/>
              <a:pPr/>
              <a:t>19</a:t>
            </a:fld>
            <a:endParaRPr lang="ru-RU" dirty="0"/>
          </a:p>
        </p:txBody>
      </p:sp>
    </p:spTree>
    <p:extLst>
      <p:ext uri="{BB962C8B-B14F-4D97-AF65-F5344CB8AC3E}">
        <p14:creationId xmlns:p14="http://schemas.microsoft.com/office/powerpoint/2010/main" val="38780509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Желаемый угол задается пользователем через линию ввода. Мы сообщаем сервоприводу желаемый угол с помощью прямоугольного сигнала частотой 50 Гц (период 20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мс</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Ширина импульса этого сигнала кодирует желаемый угол. Обычно длительность импульса 1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мс</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кодирует один конец вращения, а 2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мс</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 другой конец. Середина обычно кодируется как 1,5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мс</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inherit"/>
                <a:ea typeface="Calibri" panose="020F0502020204030204" pitchFamily="34" charset="0"/>
                <a:cs typeface="Times New Roman" panose="02020603050405020304" pitchFamily="18" charset="0"/>
              </a:rPr>
              <a: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Ширина импульсов для обоих концов и центра вращения шагового сервопривода </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(Получено из </a:t>
            </a:r>
            <a:r>
              <a:rPr lang="ru-RU" sz="1800" u="none" strike="noStrike" dirty="0">
                <a:effectLst/>
                <a:latin typeface="Times New Roman" panose="02020603050405020304" pitchFamily="18" charset="0"/>
                <a:ea typeface="Calibri" panose="020F0502020204030204" pitchFamily="34" charset="0"/>
                <a:cs typeface="Times New Roman" panose="02020603050405020304" pitchFamily="18" charset="0"/>
                <a:hlinkClick r:id="rId3"/>
              </a:rPr>
              <a:t>SparkFun Electronics</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предоставлено под </a:t>
            </a:r>
            <a:r>
              <a:rPr lang="ru-RU" sz="1800" u="none" strike="noStrike" dirty="0">
                <a:effectLst/>
                <a:latin typeface="Times New Roman" panose="02020603050405020304" pitchFamily="18" charset="0"/>
                <a:ea typeface="Calibri" panose="020F0502020204030204" pitchFamily="34" charset="0"/>
                <a:cs typeface="Times New Roman" panose="02020603050405020304" pitchFamily="18" charset="0"/>
                <a:hlinkClick r:id="rId4"/>
              </a:rPr>
              <a:t>CC BY-SA 4.0</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dirty="0">
                <a:effectLst/>
                <a:latin typeface="inherit"/>
                <a:ea typeface="Calibri" panose="020F0502020204030204" pitchFamily="34" charset="0"/>
                <a:cs typeface="Times New Roman" panose="02020603050405020304" pitchFamily="18" charset="0"/>
              </a:rPr>
              <a: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Чтобы узнать больше о сервоприводах, вы можете ознакомиться с этим </a:t>
            </a:r>
            <a:r>
              <a:rPr lang="ru-RU" sz="1800" u="none" strike="noStrike" dirty="0">
                <a:effectLst/>
                <a:latin typeface="Times New Roman" panose="02020603050405020304" pitchFamily="18" charset="0"/>
                <a:ea typeface="Calibri" panose="020F0502020204030204" pitchFamily="34" charset="0"/>
                <a:cs typeface="Times New Roman" panose="02020603050405020304" pitchFamily="18" charset="0"/>
                <a:hlinkClick r:id="rId3"/>
              </a:rPr>
              <a:t>учебником от SparkFun Electronics.</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81FAD9A6-5B12-495D-AC68-C121FA6E8191}" type="slidenum">
              <a:rPr lang="ru-RU" smtClean="0"/>
              <a:pPr/>
              <a:t>20</a:t>
            </a:fld>
            <a:endParaRPr lang="ru-RU" dirty="0"/>
          </a:p>
        </p:txBody>
      </p:sp>
    </p:spTree>
    <p:extLst>
      <p:ext uri="{BB962C8B-B14F-4D97-AF65-F5344CB8AC3E}">
        <p14:creationId xmlns:p14="http://schemas.microsoft.com/office/powerpoint/2010/main" val="541140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3</a:t>
            </a:fld>
            <a:endParaRPr lang="ru-RU" dirty="0"/>
          </a:p>
        </p:txBody>
      </p:sp>
    </p:spTree>
    <p:extLst>
      <p:ext uri="{BB962C8B-B14F-4D97-AF65-F5344CB8AC3E}">
        <p14:creationId xmlns:p14="http://schemas.microsoft.com/office/powerpoint/2010/main" val="11895928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Теперь мы будем управлять шаговым сервоприводом!</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 этой демонстрации будет использоваться почти то же оборудование, что и в приложении яркости светодиодов, но вместо светодиода мы будем использовать сервопривод.</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ru-RU" sz="1800" dirty="0">
                <a:effectLst/>
                <a:latin typeface="Times New Roman" panose="02020603050405020304" pitchFamily="18" charset="0"/>
                <a:ea typeface="Calibri" panose="020F0502020204030204" pitchFamily="34" charset="0"/>
              </a:rPr>
              <a:t>Вот принципиальная схема</a:t>
            </a:r>
            <a:r>
              <a:rPr lang="en-RU" sz="2800" dirty="0">
                <a:effectLst/>
              </a:rPr>
              <a:t> </a:t>
            </a:r>
            <a:endParaRPr lang="ru-RU" sz="2800" dirty="0">
              <a:effectLst/>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Кнопка 0 повернет вал сервопривода против часовой стрелки на шаг, а кнопка 1 - по часовой стрелке на шаг.</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 те же самые контакты ввода/вывода, которые мы использовали для подключения кнопок и внешнего светодиода. Просто подключите линию светодиода к линии входного сигнала сервопривода.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dirty="0">
                <a:effectLst/>
                <a:latin typeface="inherit"/>
                <a:ea typeface="Calibri" panose="020F0502020204030204" pitchFamily="34" charset="0"/>
                <a:cs typeface="Times New Roman" panose="02020603050405020304" pitchFamily="18" charset="0"/>
              </a:rPr>
              <a: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sz="2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81FAD9A6-5B12-495D-AC68-C121FA6E8191}" type="slidenum">
              <a:rPr lang="ru-RU" smtClean="0"/>
              <a:pPr/>
              <a:t>21</a:t>
            </a:fld>
            <a:endParaRPr lang="ru-RU" dirty="0"/>
          </a:p>
        </p:txBody>
      </p:sp>
    </p:spTree>
    <p:extLst>
      <p:ext uri="{BB962C8B-B14F-4D97-AF65-F5344CB8AC3E}">
        <p14:creationId xmlns:p14="http://schemas.microsoft.com/office/powerpoint/2010/main" val="9247428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rPr>
              <a:t>Здесь представлены две фотографии фактических аппаратных соединений. Пожалуйста, изучите документацию на ваш собственный сервопривод и </a:t>
            </a:r>
            <a:r>
              <a:rPr lang="ru-RU" sz="1800" b="1" dirty="0">
                <a:effectLst/>
                <a:latin typeface="Times New Roman" panose="02020603050405020304" pitchFamily="18" charset="0"/>
                <a:ea typeface="Calibri" panose="020F0502020204030204" pitchFamily="34" charset="0"/>
              </a:rPr>
              <a:t>НЕ </a:t>
            </a:r>
            <a:r>
              <a:rPr lang="ru-RU" sz="1800" dirty="0">
                <a:effectLst/>
                <a:latin typeface="Times New Roman" panose="02020603050405020304" pitchFamily="18" charset="0"/>
                <a:ea typeface="Calibri" panose="020F0502020204030204" pitchFamily="34" charset="0"/>
              </a:rPr>
              <a:t>следуйте схеме подключения сервопривода, которую вы видите на следующих фотографиях, поскольку разные сервоприводы имеют разную схему подключения</a:t>
            </a:r>
            <a:r>
              <a:rPr lang="en-RU" sz="2800" dirty="0">
                <a:effectLst/>
              </a:rPr>
              <a:t> </a:t>
            </a:r>
            <a:endParaRPr lang="ru-RU" sz="2800" dirty="0">
              <a:effectLst/>
            </a:endParaRPr>
          </a:p>
          <a:p>
            <a:pPr indent="450215">
              <a:lnSpc>
                <a:spcPct val="150000"/>
              </a:lnSpc>
              <a:spcAft>
                <a:spcPts val="800"/>
              </a:spcAft>
            </a:pPr>
            <a:endParaRPr lang="ru-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Bef>
                <a:spcPts val="200"/>
              </a:spcBef>
            </a:pPr>
            <a:r>
              <a:rPr lang="ru-RU" sz="1800" b="1" dirty="0">
                <a:effectLst/>
                <a:latin typeface="Times New Roman" panose="02020603050405020304" pitchFamily="18" charset="0"/>
                <a:ea typeface="Times New Roman" panose="02020603050405020304" pitchFamily="18" charset="0"/>
                <a:cs typeface="Times New Roman" panose="02020603050405020304" pitchFamily="18" charset="0"/>
              </a:rPr>
              <a:t>Предупреждения о работе с сервоприводами</a:t>
            </a:r>
            <a:endParaRPr lang="en-RU"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Среди всех устройств, используемых в данном курсе, сервопривод, безусловно, является тем, который потребляет больше всего энергии. Именно поэтому вы должны обратить особое внимание на следующие рекомендации:</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Сервопривод имеет 3 провода: Питание, Сигнал и Заземление. Не существует стандарта на порядок или цветовую маркировку этих проводов, поэтому обязательно ознакомьтесь с документацией на сервопривод, чтобы сделать правильные подключения.</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ru-RU"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НЕ </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следуйте схеме подключения на фотографиях сервопривода, который вы только что видели. Эта схема подходит для конкретного сервопривода, который был использован в этом приложении.</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ru-RU"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НЕ </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пробуйте несколько соединений, пока не найдете подходящее. Если вы подключите линии питания в обратном порядке, вы можете повредить сервопривод, источник питания или и то, и другое.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Убедитесь, что линия заземления Red-V </a:t>
            </a:r>
            <a:r>
              <a:rPr lang="ru-RU"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Thing</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Plus и линия заземления сервопривода соединены вместе.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Обязательно обеспечьте соответствующий источник питания для вашего сервопривода. Прочтите примечание ниже.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Трижды проверьте подключения и убедитесь, что все в порядке.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mj-lt"/>
              <a:buAutoNum type="arabicPeriod"/>
            </a:pP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Мы выбрали уменьшенный сервопривод, чтобы снизить потребление энергии, и вы тоже должны это сделать. Чем больше сервопривод, тем больше энергии он будет требовать, и тем больший блок питания вам понадобится</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49580">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Вспомните рекомендации по питанию сервопривода в списке деталей:</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Напряжение питания сервопривода должно соответствовать напряжению сервопривода, обычно 5 В. Вы можете подойти к этому творчески:</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Arial" panose="020B0604020202020204" pitchFamily="34" charset="0"/>
              <a:buChar char="●"/>
            </a:pP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Подойдет выход 5 В </a:t>
            </a:r>
            <a:r>
              <a:rPr lang="ru-RU" sz="1800" dirty="0" err="1">
                <a:solidFill>
                  <a:srgbClr val="000000"/>
                </a:solidFill>
                <a:effectLst/>
                <a:latin typeface="Noto Sans Symbols"/>
                <a:ea typeface="Times New Roman" panose="02020603050405020304" pitchFamily="18" charset="0"/>
                <a:cs typeface="Times New Roman" panose="02020603050405020304" pitchFamily="18" charset="0"/>
              </a:rPr>
              <a:t>Arduino</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UNO (если он у вас есть). Именно этот источник питания используется в демонстрационном примере.</a:t>
            </a:r>
            <a:endParaRPr lang="en-RU" sz="1800" dirty="0">
              <a:effectLst/>
              <a:latin typeface="Noto Sans Symbols"/>
              <a:ea typeface="Noto Sans Symbols"/>
              <a:cs typeface="Noto Sans Symbols"/>
            </a:endParaRPr>
          </a:p>
          <a:p>
            <a:pPr marL="342900" lvl="0" indent="-342900">
              <a:lnSpc>
                <a:spcPct val="150000"/>
              </a:lnSpc>
              <a:spcAft>
                <a:spcPts val="800"/>
              </a:spcAft>
              <a:buFont typeface="Arial" panose="020B0604020202020204" pitchFamily="34" charset="0"/>
              <a:buChar char="●"/>
            </a:pPr>
            <a:r>
              <a:rPr lang="ru-RU" sz="1800" u="none" strike="noStrike" dirty="0">
                <a:solidFill>
                  <a:srgbClr val="0075B4"/>
                </a:solidFill>
                <a:effectLst/>
                <a:latin typeface="inherit"/>
                <a:ea typeface="inherit"/>
                <a:cs typeface="inherit"/>
                <a:hlinkClick r:id="rId3"/>
              </a:rPr>
              <a:t>Кабель Hydra</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также является одним из вариантов. Вы можете получать питание от USB-порта (не рекомендуется) или </a:t>
            </a:r>
            <a:r>
              <a:rPr lang="ru-RU" sz="1800" u="none" strike="noStrike" dirty="0">
                <a:solidFill>
                  <a:srgbClr val="0075B4"/>
                </a:solidFill>
                <a:effectLst/>
                <a:latin typeface="inherit"/>
                <a:ea typeface="inherit"/>
                <a:cs typeface="inherit"/>
                <a:hlinkClick r:id="rId4"/>
              </a:rPr>
              <a:t>настенного USB-адаптера</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который, вероятно, у вас уже есть (например, зарядное устройство для смартфона).</a:t>
            </a:r>
            <a:endParaRPr lang="en-RU" sz="1800" dirty="0">
              <a:effectLst/>
              <a:latin typeface="Noto Sans Symbols"/>
              <a:ea typeface="Noto Sans Symbols"/>
              <a:cs typeface="Noto Sans Symbols"/>
            </a:endParaRPr>
          </a:p>
          <a:p>
            <a:pPr marL="342900" lvl="0" indent="-342900">
              <a:lnSpc>
                <a:spcPct val="150000"/>
              </a:lnSpc>
              <a:spcAft>
                <a:spcPts val="800"/>
              </a:spcAft>
              <a:buFont typeface="Arial" panose="020B0604020202020204" pitchFamily="34" charset="0"/>
              <a:buChar char="●"/>
            </a:pP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Обратите внимание, что использование для этого выхода 3V3 устройства Red-V </a:t>
            </a:r>
            <a:r>
              <a:rPr lang="ru-RU" sz="1800" dirty="0" err="1">
                <a:solidFill>
                  <a:srgbClr val="000000"/>
                </a:solidFill>
                <a:effectLst/>
                <a:latin typeface="Noto Sans Symbols"/>
                <a:ea typeface="Times New Roman" panose="02020603050405020304" pitchFamily="18" charset="0"/>
                <a:cs typeface="Times New Roman" panose="02020603050405020304" pitchFamily="18" charset="0"/>
              </a:rPr>
              <a:t>Thing</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Plus может повредить плату микроконтроллера.</a:t>
            </a:r>
            <a:endParaRPr lang="en-RU" sz="1800" dirty="0">
              <a:effectLst/>
              <a:latin typeface="Noto Sans Symbols"/>
              <a:ea typeface="Noto Sans Symbols"/>
              <a:cs typeface="Noto Sans Symbols"/>
            </a:endParaRPr>
          </a:p>
          <a:p>
            <a:pPr indent="450215">
              <a:lnSpc>
                <a:spcPct val="150000"/>
              </a:lnSpc>
              <a:spcAft>
                <a:spcPts val="800"/>
              </a:spcAft>
            </a:pPr>
            <a:endParaRPr lang="ru-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81FAD9A6-5B12-495D-AC68-C121FA6E8191}" type="slidenum">
              <a:rPr lang="ru-RU" smtClean="0"/>
              <a:pPr/>
              <a:t>22</a:t>
            </a:fld>
            <a:endParaRPr lang="ru-RU" dirty="0"/>
          </a:p>
        </p:txBody>
      </p:sp>
    </p:spTree>
    <p:extLst>
      <p:ext uri="{BB962C8B-B14F-4D97-AF65-F5344CB8AC3E}">
        <p14:creationId xmlns:p14="http://schemas.microsoft.com/office/powerpoint/2010/main" val="30032907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Учитывая это, давайте взглянем на код.</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Учитывая, что приложение LED требует нескольких доработок, здесь представлена модифицированная версия с использованием директив для условного включения кода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ifdef</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Макрос SERVO определяет, будет ли приложение управлять светодиодом или шаговым сервоприводом. Если вы следите за развитием событий, создайте новый проект на основе проекта-примера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hello</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как обычно, и скопируйте следующий код, чтобы заменить содержимое файла </a:t>
            </a:r>
            <a:r>
              <a:rPr lang="ru-RU" sz="1800" b="1" dirty="0" err="1">
                <a:solidFill>
                  <a:srgbClr val="993300"/>
                </a:solidFill>
                <a:effectLst/>
                <a:latin typeface="inherit"/>
                <a:ea typeface="inherit"/>
                <a:cs typeface="inherit"/>
              </a:rPr>
              <a:t>hello.c</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Не стесняйтесь попробовать приложение, чтобы убедиться, что оно работает правильно.</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Red-V Thing Plus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PWM_Demo</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by Eduardo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Corpeño</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Controlling the brightness of the built-in LED with two external buttons using PWM.</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Alternatively, a hobby servo can be controlled with those buttons.</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The servo must receive a 50Hz signal, with pulse widths between 1ms and 2ms.</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Date: June 20, 2022</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Developed using Freedom Studio v4.18.0.2021-04-1 on Windows 10</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LICENSE: This code is released under the CC BY-SA 4.0 License</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(https://</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creativecommons.org</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/licenses/by-</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sa</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/4.0/)</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#include &lt;metal/</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pwm.h</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#include &lt;metal/</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gpio.h</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#include &lt;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stdint.h</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Откомментируйте следующее определение для применения сервопривода.</a:t>
            </a:r>
            <a:br>
              <a:rPr lang="ru-RU" sz="1800" b="1" dirty="0">
                <a:effectLst/>
                <a:latin typeface="Courier New" panose="02070309020205020404" pitchFamily="49" charset="0"/>
                <a:ea typeface="Courier New" panose="02070309020205020404" pitchFamily="49" charset="0"/>
                <a:cs typeface="Times New Roman" panose="02020603050405020304" pitchFamily="18" charset="0"/>
              </a:rPr>
            </a:b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Оставьте его закомментированным для приложения яркости светодиодов.</a:t>
            </a:r>
            <a:br>
              <a:rPr lang="ru-RU" sz="1800" b="1" dirty="0">
                <a:effectLst/>
                <a:latin typeface="Courier New" panose="02070309020205020404" pitchFamily="49" charset="0"/>
                <a:ea typeface="Courier New" panose="02070309020205020404" pitchFamily="49"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SERVO</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Наши собственные макросы, определенные для эффективности или потому, что </a:t>
            </a:r>
            <a:br>
              <a:rPr lang="ru-RU" sz="1800" b="1" dirty="0">
                <a:effectLst/>
                <a:latin typeface="Courier New" panose="02070309020205020404" pitchFamily="49" charset="0"/>
                <a:ea typeface="Courier New" panose="02070309020205020404" pitchFamily="49" charset="0"/>
                <a:cs typeface="Times New Roman" panose="02020603050405020304" pitchFamily="18" charset="0"/>
              </a:rPr>
            </a:b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Freedom Metal Library не обеспечила их функциональность.</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Red_V_enable_output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0x10012008) |=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Red_V_set_pin</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0x1001200C) |=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Red_V_clear_pin</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0x1001200C) &amp;=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Red_V_read_pin</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0x10012000) &amp;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Red_V_enable_pullup</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0x10012010) |=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Red_V_enable_DS</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0x10012014) |= (1&lt;&lt;(x))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#define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Red_V_enable_XOR</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     *((uint32_t *) 0x10012040) |= (1&lt;&lt;(x))</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Быстрая</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и</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грязная</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функция</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задержки</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для</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экспериментального</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использования.void</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delay(int 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volatile uint32_t x, y;</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x = 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y=x;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while(y--);</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int main (void)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#ifdef SERVO</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unsigned int dc = 7;          //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Примерно центральное положение </a:t>
            </a:r>
            <a:r>
              <a:rPr lang="ru-RU" sz="1800" b="1" dirty="0" err="1">
                <a:effectLst/>
                <a:latin typeface="Courier New" panose="02070309020205020404" pitchFamily="49" charset="0"/>
                <a:ea typeface="Calibri" panose="020F0502020204030204" pitchFamily="34" charset="0"/>
                <a:cs typeface="Times New Roman" panose="02020603050405020304" pitchFamily="18" charset="0"/>
              </a:rPr>
              <a:t>сервоаривода</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#else</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unsigned int dc = 50;         //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Рабочий</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цикл</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по</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умолчанию</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50%</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#endif</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struct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metal_gpio</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*gpio_0;    //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Экземпляр</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GPIO</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struct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metal_pwm</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*pwm_1;      //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Экземпляр</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ШИМ</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Конфигурация</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GPIO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для</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встроенного</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светодиода</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и</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кнопок</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gpio_0 =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metal_gpio_get_device</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(0);     //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Получение</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экземпляра</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устройства</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GPIO</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 LED</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metal_gpio_disable_input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(gpio_0, 5);   //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Отключить ввод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5</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Red_V_enable_output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(5);                //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Отключить вывод</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5</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metal_gpio_disable_pinmux</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(gpio_0, 5);  //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Отключить</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альтернативные</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функции</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для</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пина</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5</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Нажатие кнопок</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metal_gpio_enable_input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(gpio_0, 0);    //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Включить ввод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0</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metal_gpio_enable_input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(gpio_0, 1);    //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Включить ввод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1</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metal_gpio_disable_output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(gpio_0, 0);  //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Выключить вывод</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0</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metal_gpio_disable_output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(gpio_0, 1);  //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Выключить вывод</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1</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metal_gpio_disable_pinmux</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(gpio_0, 0);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Отключить альтернативные функции для </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пина</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0</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metal_gpio_disable_pinmux</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(gpio_0, 1);  // </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Отключить альтернативные функции для </a:t>
            </a: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пина</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1</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Red_V_enable_pullup</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(0);                //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Включить</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подтягивающий</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резистор</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для</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пина</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0</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Red_V_enable_pullup</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(1);                //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Включить</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подтягивающий</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резистор</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для</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пина</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1</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Конфигурация ШИМ. Мы будем использовать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1_1, который использует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0_19.</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ifndef</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SERVO</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DS</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(19);</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Высокий уровень сигнала на входе</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endif</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XOR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(19); // Инвертируем выход для активно-высокого ШИМ</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get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device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Получение экземпляра ШИМ-устройства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NULL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Остановка. Что-то пошло не так.</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Включить ШИМ1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pinmux</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20); // Отключить альтернативные функции для вывода 20</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pinmux</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21); // Отключить альтернативные функции для вывода 21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pinmux</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gpio</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_0, 22); // Отключить альтернативные функции для вывода 22</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Установка частоты ШИМ на 1кГц или 50Гц</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ifdef SERVO</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freq</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1, 50);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Установка частоты ШИМ1_1 на 50Гц для сервопривода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else</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freq</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1, 1000);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Установка частоты ШИМ1_1 на 1 кГц для светодиода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endif</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duty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1,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PHASE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CORRECT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Установить рабочий цикл для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1_1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trigger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1,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CONTINUOUS</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Запуск в непрерывном режиме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mode</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if</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(0) == 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Считываем входной </a:t>
            </a:r>
            <a:r>
              <a:rPr lang="ru-RU" sz="1800" b="1" dirty="0" err="1">
                <a:effectLst/>
                <a:latin typeface="Courier New" panose="02070309020205020404" pitchFamily="49" charset="0"/>
                <a:ea typeface="Calibri" panose="020F0502020204030204" pitchFamily="34" charset="0"/>
                <a:cs typeface="Times New Roman" panose="02020603050405020304" pitchFamily="18" charset="0"/>
              </a:rPr>
              <a:t>пин</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0</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Включаем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ifdef SERVO</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&gt;5)?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- 1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Шаг 1% для серво</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else</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&gt;0)?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- 10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Шаг 10% для яркости</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endif</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duty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1,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PHASE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CORRECT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clear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Выключаем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(0) == 0);// Ждем, пока кнопка будет отпущена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else if</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 == 0){// Считываем входной </a:t>
            </a:r>
            <a:r>
              <a:rPr lang="ru-RU" sz="1800" b="1" dirty="0" err="1">
                <a:effectLst/>
                <a:latin typeface="Courier New" panose="02070309020205020404" pitchFamily="49" charset="0"/>
                <a:ea typeface="Calibri" panose="020F0502020204030204" pitchFamily="34" charset="0"/>
                <a:cs typeface="Times New Roman" panose="02020603050405020304" pitchFamily="18" charset="0"/>
              </a:rPr>
              <a:t>пин</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1</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Включаем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ifdef SERVO</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&lt;10)?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+ 1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Шаг 1% для серво</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else</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&lt;100)?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+ 10 :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 Шаг 10% для яркости</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endif</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set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duty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_1, 1,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dc</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METAL</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PHASE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CORRECT</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DISABLE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clear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(5);</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Выключаем светодиод</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read</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_</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pin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 == 0);// Ждем, пока кнопка будет отпущена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delay</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(300);</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Избегаем дребезг</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return</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 0; // Недостижимый код возврата</a:t>
            </a:r>
            <a:br>
              <a:rPr lang="ru-RU" sz="1800" b="1" dirty="0">
                <a:effectLst/>
                <a:latin typeface="Courier New" panose="02070309020205020404" pitchFamily="49" charset="0"/>
                <a:ea typeface="Calibri" panose="020F0502020204030204" pitchFamily="34" charset="0"/>
                <a:cs typeface="Times New Roman" panose="02020603050405020304" pitchFamily="18" charset="0"/>
              </a:rPr>
            </a:b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81FAD9A6-5B12-495D-AC68-C121FA6E8191}" type="slidenum">
              <a:rPr lang="ru-RU" smtClean="0"/>
              <a:pPr/>
              <a:t>23</a:t>
            </a:fld>
            <a:endParaRPr lang="ru-RU" dirty="0"/>
          </a:p>
        </p:txBody>
      </p:sp>
    </p:spTree>
    <p:extLst>
      <p:ext uri="{BB962C8B-B14F-4D97-AF65-F5344CB8AC3E}">
        <p14:creationId xmlns:p14="http://schemas.microsoft.com/office/powerpoint/2010/main" val="11470193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24</a:t>
            </a:fld>
            <a:endParaRPr lang="ru-RU" dirty="0"/>
          </a:p>
        </p:txBody>
      </p:sp>
    </p:spTree>
    <p:extLst>
      <p:ext uri="{BB962C8B-B14F-4D97-AF65-F5344CB8AC3E}">
        <p14:creationId xmlns:p14="http://schemas.microsoft.com/office/powerpoint/2010/main" val="939588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Широтно-импульсная модуляция, или сокращенно ШИМ, — это модное название очень простой техники передачи энергии. Она заключается в управлении количеством мощности, передаваемой на нагрузку с течением времени. Во многих случаях эта передаваемая мощность является средней по времени.</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Начнем с мысленного эксперимента: рассмотрим два соседних дома на пляже, которые не заселены, и в каждом из них пока горит только одна лампочка.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Владелец дома А установил таймер, который включает 100-ваттную лампочку на 12 часов, а затем выключает ее на 12 часов каждый день.</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Владелец дома Б просто установил 50-ваттную лампочку и держит ее включенной все время.</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К концу месяца счет за электроэнергию будет одинаковым для обоих домов, потому что общее потребление энергии будет одинаковым.</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Теперь ускорьте эксперимент в меньшем масштабе: представьте на минуту, что вы можете очень быстро включать и выключать выключатель. Насколько быстро? Ну, скажем, вы можете включить светодиод на 500 микросекунд и выключить еще на 500 микросекунд снова и снова, тысячу раз в секунду. Если бы вы могли это сделать, вы бы включали светодиод половину времени и выключали половину времени.</a:t>
            </a:r>
            <a:r>
              <a:rPr lang="en-US" sz="1800" dirty="0">
                <a:effectLst/>
                <a:latin typeface="inherit"/>
                <a:ea typeface="Calibri" panose="020F0502020204030204" pitchFamily="34" charset="0"/>
                <a:cs typeface="Times New Roman" panose="02020603050405020304" pitchFamily="18" charset="0"/>
              </a:rPr>
              <a: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Оказалось, что светодиод будет светить в половину своей полной яркости. Это потому, что каждый раз, когда светодиод включен, он будет излучать свет с полной яркостью, а каждый раз, когда он выключен, он не будет излучать свет. Таким образом, в среднем он излучает свет с половиной своей полной яркости.</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inherit"/>
                <a:ea typeface="Calibri" panose="020F0502020204030204" pitchFamily="34" charset="0"/>
                <a:cs typeface="Times New Roman" panose="02020603050405020304" pitchFamily="18" charset="0"/>
              </a:rPr>
              <a:t>К счастью, люди не могут заметить, что светодиод мигает так быстро, поэтому мы склонны просто воспринимать среднюю яркость. Этот эффект известен как постоянство зрения, или сокращенно </a:t>
            </a:r>
            <a:r>
              <a:rPr lang="en-US" sz="1800" dirty="0">
                <a:effectLst/>
                <a:latin typeface="inherit"/>
                <a:ea typeface="Calibri" panose="020F0502020204030204" pitchFamily="34" charset="0"/>
                <a:cs typeface="Times New Roman" panose="02020603050405020304" pitchFamily="18" charset="0"/>
              </a:rPr>
              <a:t>POV</a:t>
            </a:r>
            <a:r>
              <a:rPr lang="ru-RU" sz="1800" dirty="0">
                <a:effectLst/>
                <a:latin typeface="inherit"/>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Конечно, </a:t>
            </a: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человек</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не может управлять переключателем с такой скоростью, но схема может: </a:t>
            </a: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ц</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ифровая схема, такая как микроконтроллер, способна периодически выдавать 5 В в течение 500 микросекунд и 0 В в течение 500 микросекунд. Подача этого сигнала на вышеуказанную пару резистор-светодиод (вместо батарейки и выключателя) позволит добиться того же, что и в нашем эксперименте с выключателем.</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4</a:t>
            </a:fld>
            <a:endParaRPr lang="ru-RU" dirty="0"/>
          </a:p>
        </p:txBody>
      </p:sp>
    </p:spTree>
    <p:extLst>
      <p:ext uri="{BB962C8B-B14F-4D97-AF65-F5344CB8AC3E}">
        <p14:creationId xmlns:p14="http://schemas.microsoft.com/office/powerpoint/2010/main" val="419676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Сигнал, который приведет светодиод к уменьшению яркости в два раза, относится к семейству сигналов, известных как прямоугольные волны, которые имеют несколько параметров.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Вот</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параметры</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которые</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нас</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интересуют</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Амплитуда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49580">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Вертикальный размер сигнала (измеряется в вольтах для сигнала напряжения или в амперах для сигнала тока). Он может быть выражен в виде высокого и низкого значений, но в данном типе прямоугольной волны низкое значение равно 0. В нашем примере сигнал будет иметь высокое значение 5 В и низкое значение 0 В.</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Период</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Горизонтальный размер повторяющейся части волны (измеряется в секундах, миллисекундах или микросекундах).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Для</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нашего</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примера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сигнал</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имеет</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период</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1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мс</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Частота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Частота повторения сигнала (измеряется в герцах). Она является обратной (взаимной) величиной периода.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В</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нашем</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примере</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сигнал</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имеет</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частоту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1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кГц</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Ширина импульса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 длительность высокой части волны (иногда это длительность низкой части, в этом случае делается различие). Этот параметр также является временем, поэтому он измеряется в секундах.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В</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нашем</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примере</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сигнал</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имеет</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длительность</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импульса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500us (500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микросекунд</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Рабочий цикл</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gn="ctr">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Отношение ширины импульса к периоду. Это процент, который выражает, сколько процентов от общего периода прямоугольный сигнал остается в состоянии высокого уровня. В нашем примере сигнал имеет рабочий цикл 500</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/1,000</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 50%.</a:t>
            </a:r>
          </a:p>
          <a:p>
            <a:pPr indent="450215" algn="ctr">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Здесь мы имеем 3 сигнала с одинаковым периодом, но разными рабочими циклами: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5</a:t>
            </a:fld>
            <a:endParaRPr lang="ru-RU" dirty="0"/>
          </a:p>
        </p:txBody>
      </p:sp>
    </p:spTree>
    <p:extLst>
      <p:ext uri="{BB962C8B-B14F-4D97-AF65-F5344CB8AC3E}">
        <p14:creationId xmlns:p14="http://schemas.microsoft.com/office/powerpoint/2010/main" val="1012373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Как уже говорилось, широтно-импульсная модуляция - это модное название чего-то очень простого.</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 технике, модуляция - это процесс изменения параметров сигнала для передачи сообщения. Модифицированный сигнал называется несущим, а сообщение - модулирующим сигналом. Возможно, вы знакомы с амплитудной модуляцией и частотной модуляцией - диапазонами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AM</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и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FM</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в радиоприемнике.</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Широтно-импульсная модуляция - это процесс изменения ширины импульса прямоугольной волны для передачи определенного процента мощности на нагрузку. В этом случае несущий сигнал - это прямоугольная волна, изменяющаяся в диапазоне от 0 до 1 (например, от 0 до 5 В или от 0 до 3,3 В), модулирующий сигнал - это процент мощности, которую мы хотим передать, а параметр несущего сигнала, который мы изменяем, - это ширина импульса. Поскольку период постоянен, ширина импульса должна иметь длительность между 0 и периодом.</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Давайте снова рассмотрим пример ШИМ-сигналов:</a:t>
            </a:r>
            <a:r>
              <a:rPr lang="en-US" sz="1800" dirty="0">
                <a:effectLst/>
                <a:latin typeface="inherit"/>
                <a:ea typeface="Calibri" panose="020F0502020204030204" pitchFamily="34" charset="0"/>
                <a:cs typeface="Times New Roman" panose="02020603050405020304" pitchFamily="18" charset="0"/>
              </a:rPr>
              <a: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 три случая одного и того же ШИМ-сигнала. Обратите внимание, что период одинаков: все три сигнала достигают высокого уровня в одно и то же время, то есть их длительность (или период) одинаковы.</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Если мы подадим эти сигналы на нагрузку (светодиод, двигатель или нагреватель), нагрузка получит дозу общей возможной мощности, эквивалентную рабочему циклу.</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Светодиод будет излучать 50%, 75% или 25% от своей полной яркости.</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Двигатель будет работать на 50%, 75% или 25% от своей полной скорости.</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Нагреватель будет вырабатывать 50%, 75% или 25% своего полного тепла.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Вот и весь ШИМ.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a:p>
            <a:endParaRPr lang="ru-RU" dirty="0"/>
          </a:p>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6</a:t>
            </a:fld>
            <a:endParaRPr lang="ru-RU" dirty="0"/>
          </a:p>
        </p:txBody>
      </p:sp>
    </p:spTree>
    <p:extLst>
      <p:ext uri="{BB962C8B-B14F-4D97-AF65-F5344CB8AC3E}">
        <p14:creationId xmlns:p14="http://schemas.microsoft.com/office/powerpoint/2010/main" val="11466857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Практически все микроконтроллеры имеют модуль ШИМ. Чаще всего микроконтроллеры поддерживают ШИМ как функцию в модуле таймера. Модули таймера обычно реализуют операции ввода и вывода. Их схема проста: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Таймеры имеют регистр, который работает как счетчик.</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Этот счетчик увеличивает свое значение в каждом цикле входного тактового сигнала.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Этот тактовый сигнал может поступать из нескольких источников, например, от системных часов, и обычно имеется делитель для уменьшения частоты, если он вам нужен.</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Этот свободно работающий счетчик с постоянной входной частотой обычно поступает от надежного осциллятора, выступающего в качестве эталона времени.</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Таймеры имеют специальный набор регистров, называемых регистрами значений, для выполнения операций ввода и вывода. На каждый входной/выходной вывод приходится один регистр значений.</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Здесь представлены 3 наиболее популярные операции ввода/вывода, реализуемые модулями таймеров:</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Захват ввода</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Эта функция похожа на секундомер. Регистр значений может автоматически сохранять время, когда на входном контакте произошло событие. Например, нам может понадобиться точно знать, когда входной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пин</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перешел из низкого уровня в высокий. В этот точный момент значение счетчика автоматически копируется в регистр значений этого вывода.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Схема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таймера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выполняет</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эту</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операцию</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за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нас</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Сравнение выводов</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 похоже на будильник. Выходной вывод может автоматически менять свое состояние, когда счетчик таймера достигает значения, которое мы сохранили в регистре значений. Например, нам может понадобиться выводить 1 в течение определенного времени, поэтому мы можем установить этот вывод в 1, а затем записать значение таймера плюс длительность желаемого импульса в регистр значений (как при установке будильника на 5 часов от текущего времени). Когда счетчик достигнет регистра значения, вывод автоматически изменит свое состояние на 0. Схема таймера позаботится об этой операции за нас.</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mj-lt"/>
              <a:buAutoNum type="arabicPeriod"/>
            </a:pP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ШИМ</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Схема сравнения выходов вместе с опцией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Toggle</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on</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Overflow</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(переключение при переполнении) делают ШИМ возможным и простым в реализации. Мы просто включаем функцию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Toggle</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on</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Overflow</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и записываем желаемую ширину импульса в регистр значений для выбранного вывода. ШИМ-сигнал будет генерироваться на этом выводе, и его ширина импульса будет меняться каждый раз, когда мы изменяем содержимое регистра значений.</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81FAD9A6-5B12-495D-AC68-C121FA6E8191}" type="slidenum">
              <a:rPr lang="ru-RU" smtClean="0"/>
              <a:pPr/>
              <a:t>7</a:t>
            </a:fld>
            <a:endParaRPr lang="ru-RU" dirty="0"/>
          </a:p>
        </p:txBody>
      </p:sp>
    </p:spTree>
    <p:extLst>
      <p:ext uri="{BB962C8B-B14F-4D97-AF65-F5344CB8AC3E}">
        <p14:creationId xmlns:p14="http://schemas.microsoft.com/office/powerpoint/2010/main" val="8338593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FE</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310 нетипичен тем, что реализует ШИМ в специальном типе устройства, называемом широтно-импульсным модулятором. У него их 3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PWM</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0,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PWM</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1,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PWM</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2), и в нем нет таймеров общего назначения с функциями захвата входа и сравнения выхода. Каждое устройство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PWM</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способно управлять максимум 4мя каналами (0, 1, 2, 3) через назначенные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пины</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GPIO</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Широтно-импульсный модулятор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FE</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310 имеет несколько режимов работы, некоторые из которых накладывают определенные ограничения на генерируемые сигналы. По этой причине в данной главе мы рассмотрим только самый гибкий режим работы, который также является наиболее распространенным случаем использования. Этот режим позволит нам выводить ШИМ-сигналы через каналы 1, 2 и 3, и активируется он установкой конфигурационного бита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pwmzerocmp</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Если вы хотите узнать о других режимах работы (ШИМ с выравниванием по центру, вывод 4-го ШИМ-сигнала через канал 0, периодические прерывания и многое другое), пожалуйста, подождите, пока вы не пройдете эту главу, а затем обратитесь к руководству.</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Из-за большого количества регистров и терминов конфигурация и использование ШИМ-модуля могут быть чрезмерно сложными и запутанными. Поэтому мы рассмотрим интересующий нас конкретный случай использования с простым объяснением.</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Допустим, наш счетчик настроен на счет от 0 до 6. Счетчик виден в регистре</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pwms</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Следующая временная диаграмма показывает поведение всех 8 возможных ШИМ-сигналов, генерируемых в канале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X</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(1, 2 или 3). Регистры значений называются </a:t>
            </a:r>
            <a:r>
              <a:rPr lang="ru-RU" sz="1800" i="1" dirty="0">
                <a:effectLst/>
                <a:latin typeface="Times New Roman" panose="02020603050405020304" pitchFamily="18" charset="0"/>
                <a:ea typeface="Calibri" panose="020F0502020204030204" pitchFamily="34" charset="0"/>
                <a:cs typeface="Times New Roman" panose="02020603050405020304" pitchFamily="18" charset="0"/>
              </a:rPr>
              <a:t>регистрами сравнения</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поэтому для канала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X</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регистр сравнения будет</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pwmcmpX</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Обратите внимание на следующие детали временной диаграммы:</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Symbol" pitchFamily="2"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Выход ШИМ увеличивается, когда счетчик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pwms</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достигает значения сравнения.</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Symbol" pitchFamily="2"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Выход ШИМ переходит в низкий уровень, когда счетчик обнуляется.</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Symbol" pitchFamily="2"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 означает, что регистр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pwmcmpX</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управляет шириной импульса низкого уровня, а не высокого.</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Не беспокойтесь об этом. Чтобы заставить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pwmcmpX</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управлять широтой импульсов высокого уровня, мы можем инвертировать выход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пина</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GPIO</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Помните</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регистр</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out_xor</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ru-RU" sz="1800" dirty="0">
                <a:effectLst/>
                <a:latin typeface="Times New Roman" panose="02020603050405020304" pitchFamily="18" charset="0"/>
                <a:ea typeface="Calibri" panose="020F0502020204030204" pitchFamily="34" charset="0"/>
              </a:rPr>
              <a:t>Это упрощенный пример с периодом в 7 единиц счета. Хотя это функционально, в ваших практических приложениях, скорее всего, будет использоваться что-то вроде 100, 1 000 или 20 000 единиц счета.</a:t>
            </a:r>
          </a:p>
          <a:p>
            <a:endParaRPr lang="ru-RU" dirty="0"/>
          </a:p>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8</a:t>
            </a:fld>
            <a:endParaRPr lang="ru-RU" dirty="0"/>
          </a:p>
        </p:txBody>
      </p:sp>
    </p:spTree>
    <p:extLst>
      <p:ext uri="{BB962C8B-B14F-4D97-AF65-F5344CB8AC3E}">
        <p14:creationId xmlns:p14="http://schemas.microsoft.com/office/powerpoint/2010/main" val="2121866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Здесь мы рассмотрим упрощенную блок-схему ШИМ-контроллера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FE</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310. Важно знать эту схему, поскольку она поможет вам понять, почему нам нужно взаимодействовать с каждым из задействованных регистров.</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Пожалуйста, обратите внимание: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пусть вас не пугает аппаратное обеспечение. Оно не очень сложное, и вы в любом случае будете использовать высокоуровневые программные инструменты для управления им. Просто сядьте поудобнее и терпеливо наблюдайте. В итоге вы получите доступ к высокоуровневой библиотеке для настройки и использования всех модулей.</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Для каждого ШИМ-устройства (в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FE</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310 их 3) имеется следующая схема, которая управляет до 4 выходных выводов:</a:t>
            </a:r>
            <a:r>
              <a:rPr lang="en-US" sz="1800" dirty="0">
                <a:effectLst/>
                <a:latin typeface="inherit"/>
                <a:ea typeface="Calibri" panose="020F0502020204030204" pitchFamily="34" charset="0"/>
                <a:cs typeface="Times New Roman" panose="02020603050405020304" pitchFamily="18" charset="0"/>
              </a:rPr>
              <a: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Теперь мы рассмотрим некоторые детали этой схемы.</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Длинные прямоугольники с треугольником справа — это регистры конфигурации ШИМ-устройства. Все они привязаны к памяти (имеют адрес и битовое смещение), и вы можете записывать в них данные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программно</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Вот что они делают:</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buFont typeface="Symbol" pitchFamily="2" charset="2"/>
              <a:buChar char=""/>
            </a:pP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pwmcfg</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Регистр конфигурации ШИМ</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Этот регистр содержит биты конфигурации для управления поведением ШИМ-устройства. Все именованные сигналы, подключенные к входам на схеме (кроме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wurst</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являются битами из этого регистра.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pwmcount</a:t>
            </a: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 Регистр подсчета ШИМ</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Это счетчик. Он имеет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cmpwidth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+ 15) бит,</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причем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cmpwidth</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это размер регистров для сравнения (8 бит для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0</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и 16 бит для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 </a:t>
            </a:r>
            <a:r>
              <a:rPr lang="en-US" sz="1800" b="1" dirty="0">
                <a:effectLst/>
                <a:latin typeface="Courier New" panose="02070309020205020404" pitchFamily="49" charset="0"/>
                <a:ea typeface="Calibri" panose="020F0502020204030204" pitchFamily="34" charset="0"/>
                <a:cs typeface="Times New Roman" panose="02020603050405020304" pitchFamily="18" charset="0"/>
              </a:rPr>
              <a:t>PWM</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2</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Остальные</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старшие</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биты</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до</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31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всегда</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читаются</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как</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0.</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Для PWM0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pwmcount</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 это 23-битный счетчик, поскольку регистры сравнения имеют ширину 8 бит.</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Для PWM1 и PWM2 </a:t>
            </a: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pwmcount</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является 31-битным счетчиком, поскольку регистры сравнения имеют ширину 16 бит.</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Arial" panose="020B0604020202020204" pitchFamily="34" charset="0"/>
              <a:buChar char="●"/>
            </a:pPr>
            <a:r>
              <a:rPr lang="en-US" sz="1800" b="1" dirty="0" err="1">
                <a:effectLst/>
                <a:latin typeface="Courier New" panose="02070309020205020404" pitchFamily="49" charset="0"/>
                <a:ea typeface="Noto Sans Symbols"/>
                <a:cs typeface="Noto Sans Symbols"/>
              </a:rPr>
              <a:t>pwms</a:t>
            </a:r>
            <a:r>
              <a:rPr lang="ru-RU" sz="1800" b="1" dirty="0">
                <a:effectLst/>
                <a:latin typeface="Noto Sans Symbols"/>
                <a:ea typeface="Noto Sans Symbols"/>
                <a:cs typeface="Noto Sans Symbols"/>
              </a:rPr>
              <a:t>: Масштабированный регистр подсчета ШИМ</a:t>
            </a:r>
            <a:br>
              <a:rPr lang="ru-RU" sz="1800" dirty="0">
                <a:effectLst/>
                <a:latin typeface="Noto Sans Symbols"/>
                <a:ea typeface="Noto Sans Symbols"/>
                <a:cs typeface="Noto Sans Symbols"/>
              </a:rPr>
            </a:b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Это умная и элегантная реализация </a:t>
            </a:r>
            <a:r>
              <a:rPr lang="ru-RU" sz="1800" dirty="0" err="1">
                <a:solidFill>
                  <a:srgbClr val="000000"/>
                </a:solidFill>
                <a:effectLst/>
                <a:latin typeface="Noto Sans Symbols"/>
                <a:ea typeface="Times New Roman" panose="02020603050405020304" pitchFamily="18" charset="0"/>
                <a:cs typeface="Times New Roman" panose="02020603050405020304" pitchFamily="18" charset="0"/>
              </a:rPr>
              <a:t>пределителя</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от </a:t>
            </a:r>
            <a:r>
              <a:rPr lang="ru-RU" sz="1800" dirty="0" err="1">
                <a:solidFill>
                  <a:srgbClr val="000000"/>
                </a:solidFill>
                <a:effectLst/>
                <a:latin typeface="Noto Sans Symbols"/>
                <a:ea typeface="Times New Roman" panose="02020603050405020304" pitchFamily="18" charset="0"/>
                <a:cs typeface="Times New Roman" panose="02020603050405020304" pitchFamily="18" charset="0"/>
              </a:rPr>
              <a:t>SiFive</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Вместо деления входящей тактовой частоты, конфигурируемая часть счетчика наблюдается и отправляется в регистры сравнения. Технически, это не обязательно должен быть регистр, просто селектор битов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cmpwidth</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в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pwmcount</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Смещение битов для этого выбора находится в поле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pwmscale</a:t>
            </a:r>
            <a:r>
              <a:rPr lang="ru-RU" sz="1800" b="1" dirty="0">
                <a:solidFill>
                  <a:srgbClr val="000000"/>
                </a:solidFill>
                <a:effectLst/>
                <a:latin typeface="Courier New" panose="02070309020205020404" pitchFamily="49" charset="0"/>
                <a:ea typeface="Courier New" panose="02070309020205020404" pitchFamily="49" charset="0"/>
                <a:cs typeface="Noto Sans Symbols"/>
              </a:rPr>
              <a:t> </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в регистре </a:t>
            </a:r>
            <a:r>
              <a:rPr lang="ru-RU" sz="1800" b="1" dirty="0" err="1">
                <a:solidFill>
                  <a:srgbClr val="000000"/>
                </a:solidFill>
                <a:effectLst/>
                <a:latin typeface="Courier New" panose="02070309020205020404" pitchFamily="49" charset="0"/>
                <a:ea typeface="Courier New" panose="02070309020205020404" pitchFamily="49" charset="0"/>
                <a:cs typeface="Noto Sans Symbols"/>
              </a:rPr>
              <a:t>pwmconfig</a:t>
            </a:r>
            <a:r>
              <a:rPr lang="ru-RU" sz="1800" dirty="0">
                <a:solidFill>
                  <a:srgbClr val="000000"/>
                </a:solidFill>
                <a:effectLst/>
                <a:latin typeface="Noto Sans Symbols"/>
                <a:ea typeface="Times New Roman" panose="02020603050405020304" pitchFamily="18" charset="0"/>
                <a:cs typeface="Times New Roman" panose="02020603050405020304" pitchFamily="18" charset="0"/>
              </a:rPr>
              <a:t>. Посмотрите на схему, она хорошо показывает эту логику.</a:t>
            </a:r>
            <a:endParaRPr lang="en-RU" sz="1800" dirty="0">
              <a:effectLst/>
              <a:latin typeface="Noto Sans Symbols"/>
              <a:ea typeface="Noto Sans Symbols"/>
              <a:cs typeface="Noto Sans Symbols"/>
            </a:endParaRPr>
          </a:p>
          <a:p>
            <a:pPr marL="342900" lvl="0" indent="-342900">
              <a:lnSpc>
                <a:spcPct val="150000"/>
              </a:lnSpc>
              <a:buFont typeface="Symbol" pitchFamily="2" charset="2"/>
              <a:buChar char=""/>
            </a:pP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pwmcmp</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{1,2,3}</a:t>
            </a: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 Регистры сравнения ШИМ 1, 2, 3</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Это регистры значений. Как показано на схеме, когда счет становится больше или равен значению в одном из этих регистров, его компаратор выдает 1. Когда счет меньше значения в одном из этих регистров, его компаратор выдает 0. Каждый из этих компараторов может влиять на один выходной вывод.</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itchFamily="2" charset="2"/>
              <a:buChar char=""/>
            </a:pPr>
            <a:r>
              <a:rPr lang="en-US" sz="1800" b="1" dirty="0" err="1">
                <a:effectLst/>
                <a:latin typeface="Courier New" panose="02070309020205020404" pitchFamily="49" charset="0"/>
                <a:ea typeface="Calibri" panose="020F0502020204030204" pitchFamily="34" charset="0"/>
                <a:cs typeface="Times New Roman" panose="02020603050405020304" pitchFamily="18" charset="0"/>
              </a:rPr>
              <a:t>pwmcmp</a:t>
            </a:r>
            <a:r>
              <a:rPr lang="ru-RU" sz="1800" b="1" dirty="0">
                <a:effectLst/>
                <a:latin typeface="Courier New" panose="02070309020205020404" pitchFamily="49" charset="0"/>
                <a:ea typeface="Calibri" panose="020F0502020204030204" pitchFamily="34" charset="0"/>
                <a:cs typeface="Times New Roman" panose="02020603050405020304" pitchFamily="18" charset="0"/>
              </a:rPr>
              <a:t>0</a:t>
            </a: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 Регистр сравнения ШИМ 0</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Это специальный регистр среди 4 регистров сравнения, поскольку он используется для хранения периода ШИМ-сигналов, которые могут генерироваться на выходных каналах 1, 2 и 3. Выходной вывод, связанный с каналом 0, не будет генерировать ШИМ-сигнал. Вместо этого, когда масштабированный счетчик достигает значения в </a:t>
            </a:r>
            <a:r>
              <a:rPr lang="ru-RU" sz="1800" b="1" dirty="0">
                <a:solidFill>
                  <a:srgbClr val="000000"/>
                </a:solidFill>
                <a:effectLst/>
                <a:latin typeface="Courier New" panose="02070309020205020404" pitchFamily="49" charset="0"/>
                <a:ea typeface="Courier New" panose="02070309020205020404" pitchFamily="49" charset="0"/>
                <a:cs typeface="Times New Roman" panose="02020603050405020304" pitchFamily="18" charset="0"/>
              </a:rPr>
              <a:t>pwmcmp0</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счетчик обнуляется. Это означает, что </a:t>
            </a:r>
            <a:r>
              <a:rPr lang="ru-RU" sz="1800" b="1" dirty="0">
                <a:solidFill>
                  <a:srgbClr val="000000"/>
                </a:solidFill>
                <a:effectLst/>
                <a:latin typeface="Courier New" panose="02070309020205020404" pitchFamily="49" charset="0"/>
                <a:ea typeface="Courier New" panose="02070309020205020404" pitchFamily="49" charset="0"/>
                <a:cs typeface="Times New Roman" panose="02020603050405020304" pitchFamily="18" charset="0"/>
              </a:rPr>
              <a:t>pwmcmp0 </a:t>
            </a:r>
            <a:r>
              <a:rPr lang="ru-RU"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эффективно управляет периодом всех трех выходных сигналов.</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9</a:t>
            </a:fld>
            <a:endParaRPr lang="ru-RU" dirty="0"/>
          </a:p>
        </p:txBody>
      </p:sp>
    </p:spTree>
    <p:extLst>
      <p:ext uri="{BB962C8B-B14F-4D97-AF65-F5344CB8AC3E}">
        <p14:creationId xmlns:p14="http://schemas.microsoft.com/office/powerpoint/2010/main" val="3941832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FE310 имеет 3 устройства ШИМ, пользователю доступно до 12 выводов (9 в выбранном нами режиме работы). Как и в случае с GPIO, все регистры конфигурации упакованы в блоки, которые начинаются с соответствующего базового адреса регистра каждого устройства, как показано в таблице 88 руководства пользователя:</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Экземпляры устройств ШИМ в микроконтроллере FE310 </a:t>
            </a:r>
            <a:br>
              <a:rPr lang="ru-RU" sz="1800" dirty="0">
                <a:effectLst/>
                <a:latin typeface="Times New Roman" panose="02020603050405020304" pitchFamily="18" charset="0"/>
                <a:ea typeface="Calibri" panose="020F0502020204030204" pitchFamily="34" charset="0"/>
                <a:cs typeface="Times New Roman" panose="02020603050405020304" pitchFamily="18" charset="0"/>
              </a:rPr>
            </a:b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(Изображение из руководства пользователя FE310-G002, воспроизведено с разрешения компании </a:t>
            </a:r>
            <a:r>
              <a:rPr lang="ru-RU" sz="1800" dirty="0" err="1">
                <a:effectLst/>
                <a:latin typeface="Times New Roman" panose="02020603050405020304" pitchFamily="18" charset="0"/>
                <a:ea typeface="Calibri" panose="020F0502020204030204" pitchFamily="34" charset="0"/>
                <a:cs typeface="Times New Roman" panose="02020603050405020304" pitchFamily="18" charset="0"/>
              </a:rPr>
              <a:t>SiFive</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Inc.)</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ncmp</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количество каналов, поддерживаемых ШИМ-устройством.</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b="1" dirty="0" err="1">
                <a:effectLst/>
                <a:latin typeface="Courier New" panose="02070309020205020404" pitchFamily="49" charset="0"/>
                <a:ea typeface="Courier New" panose="02070309020205020404" pitchFamily="49" charset="0"/>
                <a:cs typeface="Times New Roman" panose="02020603050405020304" pitchFamily="18" charset="0"/>
              </a:rPr>
              <a:t>cmpwidth</a:t>
            </a:r>
            <a:r>
              <a:rPr lang="ru-RU" sz="1800" b="1" dirty="0">
                <a:effectLst/>
                <a:latin typeface="Courier New" panose="02070309020205020404" pitchFamily="49" charset="0"/>
                <a:ea typeface="Courier New" panose="02070309020205020404" pitchFamily="49" charset="0"/>
                <a:cs typeface="Times New Roman" panose="02020603050405020304" pitchFamily="18" charset="0"/>
              </a:rPr>
              <a:t> </a:t>
            </a: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 ширина регистров сравнения.</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Каждый 32-битный конфигурационный регистр расположен по определенному смещению. Эти смещения указаны в таблице 89 руководства пользователя:</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50215">
              <a:lnSpc>
                <a:spcPct val="150000"/>
              </a:lnSpc>
              <a:spcAft>
                <a:spcPts val="800"/>
              </a:spcAft>
            </a:pPr>
            <a:r>
              <a:rPr lang="en-US" sz="1800" dirty="0">
                <a:effectLst/>
                <a:latin typeface="inherit"/>
                <a:ea typeface="Calibri" panose="020F0502020204030204" pitchFamily="34" charset="0"/>
                <a:cs typeface="Times New Roman" panose="02020603050405020304" pitchFamily="18" charset="0"/>
              </a:rPr>
              <a:t> </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a:p>
            <a:r>
              <a:rPr lang="ru-RU" sz="1800" dirty="0">
                <a:effectLst/>
                <a:latin typeface="Times New Roman" panose="02020603050405020304" pitchFamily="18" charset="0"/>
                <a:ea typeface="Calibri" panose="020F0502020204030204" pitchFamily="34" charset="0"/>
              </a:rPr>
              <a:t>Помните, что мы можем легко вычислить адрес каждого из конфигурационных регистров ШИМ-устройства, добавив базовый адрес к смещению регистра. Например, </a:t>
            </a:r>
            <a:r>
              <a:rPr lang="ru-RU" sz="1800" b="1" dirty="0">
                <a:effectLst/>
                <a:latin typeface="Courier New" panose="02070309020205020404" pitchFamily="49" charset="0"/>
                <a:ea typeface="Courier New" panose="02070309020205020404" pitchFamily="49" charset="0"/>
              </a:rPr>
              <a:t>pwmcmp1 </a:t>
            </a:r>
            <a:r>
              <a:rPr lang="en-US" sz="1800" dirty="0">
                <a:effectLst/>
                <a:latin typeface="Times New Roman" panose="02020603050405020304" pitchFamily="18" charset="0"/>
                <a:ea typeface="Calibri" panose="020F0502020204030204" pitchFamily="34" charset="0"/>
              </a:rPr>
              <a:t>PWM</a:t>
            </a:r>
            <a:r>
              <a:rPr lang="ru-RU" sz="1800" dirty="0">
                <a:effectLst/>
                <a:latin typeface="Times New Roman" panose="02020603050405020304" pitchFamily="18" charset="0"/>
                <a:ea typeface="Calibri" panose="020F0502020204030204" pitchFamily="34" charset="0"/>
              </a:rPr>
              <a:t>1 находится по адресу </a:t>
            </a:r>
            <a:r>
              <a:rPr lang="ru-RU" sz="1800" b="1" dirty="0">
                <a:effectLst/>
                <a:latin typeface="Courier New" panose="02070309020205020404" pitchFamily="49" charset="0"/>
                <a:ea typeface="Courier New" panose="02070309020205020404" pitchFamily="49" charset="0"/>
              </a:rPr>
              <a:t>0x10025024</a:t>
            </a:r>
            <a:r>
              <a:rPr lang="ru-RU" sz="1800" dirty="0">
                <a:effectLst/>
                <a:latin typeface="Times New Roman" panose="02020603050405020304" pitchFamily="18" charset="0"/>
                <a:ea typeface="Calibri" panose="020F0502020204030204" pitchFamily="34" charset="0"/>
              </a:rPr>
              <a:t>, а </a:t>
            </a:r>
            <a:r>
              <a:rPr lang="ru-RU" sz="1800" b="1" dirty="0" err="1">
                <a:effectLst/>
                <a:latin typeface="Courier New" panose="02070309020205020404" pitchFamily="49" charset="0"/>
                <a:ea typeface="Courier New" panose="02070309020205020404" pitchFamily="49" charset="0"/>
              </a:rPr>
              <a:t>pwms</a:t>
            </a:r>
            <a:r>
              <a:rPr lang="ru-RU" sz="1800" b="1" dirty="0">
                <a:effectLst/>
                <a:latin typeface="Courier New" panose="02070309020205020404" pitchFamily="49" charset="0"/>
                <a:ea typeface="Courier New" panose="02070309020205020404" pitchFamily="49" charset="0"/>
              </a:rPr>
              <a:t> </a:t>
            </a:r>
            <a:r>
              <a:rPr lang="ru-RU" sz="1800" dirty="0">
                <a:effectLst/>
                <a:latin typeface="Times New Roman" panose="02020603050405020304" pitchFamily="18" charset="0"/>
                <a:ea typeface="Calibri" panose="020F0502020204030204" pitchFamily="34" charset="0"/>
              </a:rPr>
              <a:t>- по адресу </a:t>
            </a:r>
            <a:r>
              <a:rPr lang="ru-RU" sz="1800" b="1" dirty="0">
                <a:effectLst/>
                <a:latin typeface="Courier New" panose="02070309020205020404" pitchFamily="49" charset="0"/>
                <a:ea typeface="Courier New" panose="02070309020205020404" pitchFamily="49" charset="0"/>
              </a:rPr>
              <a:t>0x10025010</a:t>
            </a:r>
            <a:r>
              <a:rPr lang="en-RU" dirty="0">
                <a:effectLst/>
              </a:rPr>
              <a:t> </a:t>
            </a:r>
            <a:endParaRPr lang="ru-RU" dirty="0">
              <a:effectLst/>
            </a:endParaRPr>
          </a:p>
          <a:p>
            <a:endParaRPr lang="en-RU" dirty="0"/>
          </a:p>
        </p:txBody>
      </p:sp>
      <p:sp>
        <p:nvSpPr>
          <p:cNvPr id="4" name="Slide Number Placeholder 3"/>
          <p:cNvSpPr>
            <a:spLocks noGrp="1"/>
          </p:cNvSpPr>
          <p:nvPr>
            <p:ph type="sldNum" sz="quarter" idx="5"/>
          </p:nvPr>
        </p:nvSpPr>
        <p:spPr/>
        <p:txBody>
          <a:bodyPr/>
          <a:lstStyle/>
          <a:p>
            <a:fld id="{81FAD9A6-5B12-495D-AC68-C121FA6E8191}" type="slidenum">
              <a:rPr lang="ru-RU" smtClean="0"/>
              <a:pPr/>
              <a:t>10</a:t>
            </a:fld>
            <a:endParaRPr lang="ru-RU" dirty="0"/>
          </a:p>
        </p:txBody>
      </p:sp>
    </p:spTree>
    <p:extLst>
      <p:ext uri="{BB962C8B-B14F-4D97-AF65-F5344CB8AC3E}">
        <p14:creationId xmlns:p14="http://schemas.microsoft.com/office/powerpoint/2010/main" val="1986917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Белый фон с лого">
    <p:spTree>
      <p:nvGrpSpPr>
        <p:cNvPr id="1" name=""/>
        <p:cNvGrpSpPr/>
        <p:nvPr/>
      </p:nvGrpSpPr>
      <p:grpSpPr>
        <a:xfrm>
          <a:off x="0" y="0"/>
          <a:ext cx="0" cy="0"/>
          <a:chOff x="0" y="0"/>
          <a:chExt cx="0" cy="0"/>
        </a:xfrm>
      </p:grpSpPr>
      <p:sp>
        <p:nvSpPr>
          <p:cNvPr id="81" name="Текст 78">
            <a:extLst>
              <a:ext uri="{FF2B5EF4-FFF2-40B4-BE49-F238E27FC236}">
                <a16:creationId xmlns:a16="http://schemas.microsoft.com/office/drawing/2014/main" id="{83E9A6B1-D42B-410E-8299-4D26CFBF39BD}"/>
              </a:ext>
            </a:extLst>
          </p:cNvPr>
          <p:cNvSpPr>
            <a:spLocks noGrp="1"/>
          </p:cNvSpPr>
          <p:nvPr>
            <p:ph type="body" sz="quarter" idx="11"/>
          </p:nvPr>
        </p:nvSpPr>
        <p:spPr>
          <a:xfrm>
            <a:off x="588810" y="470850"/>
            <a:ext cx="9352702" cy="170816"/>
          </a:xfrm>
          <a:prstGeom prst="rect">
            <a:avLst/>
          </a:prstGeom>
        </p:spPr>
        <p:txBody>
          <a:bodyPr lIns="0" tIns="0" rIns="0" b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93" name="Graphic 16">
            <a:extLst>
              <a:ext uri="{FF2B5EF4-FFF2-40B4-BE49-F238E27FC236}">
                <a16:creationId xmlns:a16="http://schemas.microsoft.com/office/drawing/2014/main" id="{F477F3E7-D7B3-467D-9410-6474D8173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7" name="Текст 78">
            <a:extLst>
              <a:ext uri="{FF2B5EF4-FFF2-40B4-BE49-F238E27FC236}">
                <a16:creationId xmlns:a16="http://schemas.microsoft.com/office/drawing/2014/main" id="{7C1EF884-517F-44CB-ABA5-15A665A81A2C}"/>
              </a:ext>
            </a:extLst>
          </p:cNvPr>
          <p:cNvSpPr>
            <a:spLocks noGrp="1"/>
          </p:cNvSpPr>
          <p:nvPr>
            <p:ph type="body" sz="quarter" idx="10"/>
          </p:nvPr>
        </p:nvSpPr>
        <p:spPr>
          <a:xfrm>
            <a:off x="570766" y="747540"/>
            <a:ext cx="9388789" cy="323775"/>
          </a:xfrm>
          <a:prstGeom prst="rect">
            <a:avLst/>
          </a:prstGeom>
        </p:spPr>
        <p:txBody>
          <a:bodyPr lIns="0" tIns="0" rIns="0" bIns="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6" name="Номер слайда 5">
            <a:extLst>
              <a:ext uri="{FF2B5EF4-FFF2-40B4-BE49-F238E27FC236}">
                <a16:creationId xmlns:a16="http://schemas.microsoft.com/office/drawing/2014/main" id="{0DCDECC3-7067-4AE1-88EA-CCB8663740B1}"/>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3099348759"/>
      </p:ext>
    </p:extLst>
  </p:cSld>
  <p:clrMapOvr>
    <a:masterClrMapping/>
  </p:clrMapOvr>
  <p:extLst>
    <p:ext uri="{DCECCB84-F9BA-43D5-87BE-67443E8EF086}">
      <p15:sldGuideLst xmlns:p15="http://schemas.microsoft.com/office/powerpoint/2012/main">
        <p15:guide id="2" orient="horz">
          <p15:clr>
            <a:srgbClr val="FBAE40"/>
          </p15:clr>
        </p15:guide>
        <p15:guide id="3" orient="horz" pos="64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Таблица">
    <p:spTree>
      <p:nvGrpSpPr>
        <p:cNvPr id="1" name=""/>
        <p:cNvGrpSpPr/>
        <p:nvPr/>
      </p:nvGrpSpPr>
      <p:grpSpPr>
        <a:xfrm>
          <a:off x="0" y="0"/>
          <a:ext cx="0" cy="0"/>
          <a:chOff x="0" y="0"/>
          <a:chExt cx="0" cy="0"/>
        </a:xfrm>
      </p:grpSpPr>
      <p:sp>
        <p:nvSpPr>
          <p:cNvPr id="4" name="Таблица 3">
            <a:extLst>
              <a:ext uri="{FF2B5EF4-FFF2-40B4-BE49-F238E27FC236}">
                <a16:creationId xmlns:a16="http://schemas.microsoft.com/office/drawing/2014/main" id="{A2221231-31F9-4A95-8086-559E8E51187B}"/>
              </a:ext>
            </a:extLst>
          </p:cNvPr>
          <p:cNvSpPr>
            <a:spLocks noGrp="1"/>
          </p:cNvSpPr>
          <p:nvPr>
            <p:ph type="tbl" sz="quarter" idx="17"/>
          </p:nvPr>
        </p:nvSpPr>
        <p:spPr>
          <a:xfrm>
            <a:off x="625314" y="1874862"/>
            <a:ext cx="6106243" cy="3887296"/>
          </a:xfrm>
          <a:prstGeom prst="rect">
            <a:avLst/>
          </a:prstGeom>
          <a:solidFill>
            <a:srgbClr val="F0F1F6"/>
          </a:solidFill>
        </p:spPr>
        <p:txBody>
          <a:bodyPr/>
          <a:lstStyle>
            <a:lvl1pPr>
              <a:defRPr b="0" i="0">
                <a:latin typeface="Nunito Sans Light" pitchFamily="2" charset="77"/>
              </a:defRPr>
            </a:lvl1pPr>
          </a:lstStyle>
          <a:p>
            <a:endParaRPr lang="ru-RU" dirty="0"/>
          </a:p>
        </p:txBody>
      </p:sp>
      <p:sp>
        <p:nvSpPr>
          <p:cNvPr id="8" name="Текст 78">
            <a:extLst>
              <a:ext uri="{FF2B5EF4-FFF2-40B4-BE49-F238E27FC236}">
                <a16:creationId xmlns:a16="http://schemas.microsoft.com/office/drawing/2014/main" id="{846E4EEE-7AAF-4C68-BE2C-6471548C1220}"/>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9" name="Graphic 16">
            <a:extLst>
              <a:ext uri="{FF2B5EF4-FFF2-40B4-BE49-F238E27FC236}">
                <a16:creationId xmlns:a16="http://schemas.microsoft.com/office/drawing/2014/main" id="{BE84E0EF-932F-4BB0-B9AB-A2AE8A66E0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11" name="Текст 78">
            <a:extLst>
              <a:ext uri="{FF2B5EF4-FFF2-40B4-BE49-F238E27FC236}">
                <a16:creationId xmlns:a16="http://schemas.microsoft.com/office/drawing/2014/main" id="{6C064412-4952-496F-AC35-727C4187FCE5}"/>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0" name="Таблица 3">
            <a:extLst>
              <a:ext uri="{FF2B5EF4-FFF2-40B4-BE49-F238E27FC236}">
                <a16:creationId xmlns:a16="http://schemas.microsoft.com/office/drawing/2014/main" id="{0E0AE8F7-7BBE-4A2F-9766-84025902E858}"/>
              </a:ext>
            </a:extLst>
          </p:cNvPr>
          <p:cNvSpPr>
            <a:spLocks noGrp="1"/>
          </p:cNvSpPr>
          <p:nvPr>
            <p:ph type="tbl" sz="quarter" idx="18"/>
          </p:nvPr>
        </p:nvSpPr>
        <p:spPr>
          <a:xfrm>
            <a:off x="7421364" y="1814755"/>
            <a:ext cx="4145324" cy="3887296"/>
          </a:xfrm>
          <a:prstGeom prst="rect">
            <a:avLst/>
          </a:prstGeom>
          <a:solidFill>
            <a:srgbClr val="F0F1F6"/>
          </a:solidFill>
        </p:spPr>
        <p:txBody>
          <a:bodyPr/>
          <a:lstStyle>
            <a:lvl1pPr>
              <a:defRPr b="0" i="0">
                <a:latin typeface="Nunito Sans Light" pitchFamily="2" charset="77"/>
              </a:defRPr>
            </a:lvl1pPr>
          </a:lstStyle>
          <a:p>
            <a:endParaRPr lang="ru-RU" dirty="0"/>
          </a:p>
        </p:txBody>
      </p:sp>
      <p:sp>
        <p:nvSpPr>
          <p:cNvPr id="12" name="Номер слайда 5">
            <a:extLst>
              <a:ext uri="{FF2B5EF4-FFF2-40B4-BE49-F238E27FC236}">
                <a16:creationId xmlns:a16="http://schemas.microsoft.com/office/drawing/2014/main" id="{97CCE25F-93B5-4DA1-9D58-BF229EB97CD9}"/>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3416057583"/>
      </p:ext>
    </p:extLst>
  </p:cSld>
  <p:clrMapOvr>
    <a:masterClrMapping/>
  </p:clrMapOvr>
  <p:extLst>
    <p:ext uri="{DCECCB84-F9BA-43D5-87BE-67443E8EF086}">
      <p15:sldGuideLst xmlns:p15="http://schemas.microsoft.com/office/powerpoint/2012/main">
        <p15:guide id="1" pos="439">
          <p15:clr>
            <a:srgbClr val="FBAE40"/>
          </p15:clr>
        </p15:guide>
        <p15:guide id="4" orient="horz" pos="3975">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Две колонки буллитов">
    <p:spTree>
      <p:nvGrpSpPr>
        <p:cNvPr id="1" name=""/>
        <p:cNvGrpSpPr/>
        <p:nvPr/>
      </p:nvGrpSpPr>
      <p:grpSpPr>
        <a:xfrm>
          <a:off x="0" y="0"/>
          <a:ext cx="0" cy="0"/>
          <a:chOff x="0" y="0"/>
          <a:chExt cx="0" cy="0"/>
        </a:xfrm>
      </p:grpSpPr>
      <p:sp>
        <p:nvSpPr>
          <p:cNvPr id="8" name="Текст 4">
            <a:extLst>
              <a:ext uri="{FF2B5EF4-FFF2-40B4-BE49-F238E27FC236}">
                <a16:creationId xmlns:a16="http://schemas.microsoft.com/office/drawing/2014/main" id="{19BC0866-E25D-461B-BDBF-CD98CEEC2F11}"/>
              </a:ext>
            </a:extLst>
          </p:cNvPr>
          <p:cNvSpPr>
            <a:spLocks noGrp="1"/>
          </p:cNvSpPr>
          <p:nvPr>
            <p:ph type="body" sz="quarter" idx="15"/>
          </p:nvPr>
        </p:nvSpPr>
        <p:spPr>
          <a:xfrm>
            <a:off x="625312" y="2515704"/>
            <a:ext cx="4453790" cy="3323950"/>
          </a:xfrm>
          <a:prstGeom prst="rect">
            <a:avLst/>
          </a:prstGeom>
        </p:spPr>
        <p:txBody>
          <a:bodyPr lIns="0" tIns="0" rIns="0" bIns="0"/>
          <a:lstStyle>
            <a:lvl1pPr marL="285664" indent="-285664">
              <a:spcBef>
                <a:spcPts val="1799"/>
              </a:spcBef>
              <a:buFont typeface="Arial" panose="020B0604020202020204" pitchFamily="34" charset="0"/>
              <a:buChar char="•"/>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10" name="Текст 78">
            <a:extLst>
              <a:ext uri="{FF2B5EF4-FFF2-40B4-BE49-F238E27FC236}">
                <a16:creationId xmlns:a16="http://schemas.microsoft.com/office/drawing/2014/main" id="{A2C41857-00C2-411E-BA46-95B3FA60D9F1}"/>
              </a:ext>
            </a:extLst>
          </p:cNvPr>
          <p:cNvSpPr>
            <a:spLocks noGrp="1"/>
          </p:cNvSpPr>
          <p:nvPr>
            <p:ph type="body" sz="quarter" idx="17"/>
          </p:nvPr>
        </p:nvSpPr>
        <p:spPr>
          <a:xfrm>
            <a:off x="625313" y="1963479"/>
            <a:ext cx="4453790" cy="365449"/>
          </a:xfrm>
          <a:prstGeom prst="rect">
            <a:avLst/>
          </a:prstGeom>
          <a:solidFill>
            <a:srgbClr val="1E22AA"/>
          </a:solidFill>
        </p:spPr>
        <p:txBody>
          <a:bodyPr anchor="ctr"/>
          <a:lstStyle>
            <a:lvl1pPr marL="0" indent="0">
              <a:buFontTx/>
              <a:buNone/>
              <a:defRPr sz="14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9" name="Текст 4">
            <a:extLst>
              <a:ext uri="{FF2B5EF4-FFF2-40B4-BE49-F238E27FC236}">
                <a16:creationId xmlns:a16="http://schemas.microsoft.com/office/drawing/2014/main" id="{13C6E779-3566-4385-A23D-F806E44BDE83}"/>
              </a:ext>
            </a:extLst>
          </p:cNvPr>
          <p:cNvSpPr>
            <a:spLocks noGrp="1"/>
          </p:cNvSpPr>
          <p:nvPr>
            <p:ph type="body" sz="quarter" idx="20"/>
          </p:nvPr>
        </p:nvSpPr>
        <p:spPr>
          <a:xfrm>
            <a:off x="6095999" y="2514715"/>
            <a:ext cx="4453790" cy="3323950"/>
          </a:xfrm>
          <a:prstGeom prst="rect">
            <a:avLst/>
          </a:prstGeom>
        </p:spPr>
        <p:txBody>
          <a:bodyPr lIns="0" tIns="0" rIns="0" bIns="0"/>
          <a:lstStyle>
            <a:lvl1pPr marL="285664" indent="-285664">
              <a:spcBef>
                <a:spcPts val="1799"/>
              </a:spcBef>
              <a:buFont typeface="Arial" panose="020B0604020202020204" pitchFamily="34" charset="0"/>
              <a:buChar char="•"/>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20" name="Текст 78">
            <a:extLst>
              <a:ext uri="{FF2B5EF4-FFF2-40B4-BE49-F238E27FC236}">
                <a16:creationId xmlns:a16="http://schemas.microsoft.com/office/drawing/2014/main" id="{5F731786-32F6-4292-A67E-FDC8CF586ED6}"/>
              </a:ext>
            </a:extLst>
          </p:cNvPr>
          <p:cNvSpPr>
            <a:spLocks noGrp="1"/>
          </p:cNvSpPr>
          <p:nvPr>
            <p:ph type="body" sz="quarter" idx="21"/>
          </p:nvPr>
        </p:nvSpPr>
        <p:spPr>
          <a:xfrm>
            <a:off x="6096000" y="1962490"/>
            <a:ext cx="4453790" cy="365449"/>
          </a:xfrm>
          <a:prstGeom prst="rect">
            <a:avLst/>
          </a:prstGeom>
          <a:solidFill>
            <a:srgbClr val="1E22AA"/>
          </a:solidFill>
        </p:spPr>
        <p:txBody>
          <a:bodyPr anchor="ctr"/>
          <a:lstStyle>
            <a:lvl1pPr marL="0" indent="0">
              <a:buFontTx/>
              <a:buNone/>
              <a:defRPr sz="14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1" name="Текст 78">
            <a:extLst>
              <a:ext uri="{FF2B5EF4-FFF2-40B4-BE49-F238E27FC236}">
                <a16:creationId xmlns:a16="http://schemas.microsoft.com/office/drawing/2014/main" id="{DCBBEF49-1B60-4A48-A6A6-8B83E5004FA4}"/>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12" name="Graphic 16">
            <a:extLst>
              <a:ext uri="{FF2B5EF4-FFF2-40B4-BE49-F238E27FC236}">
                <a16:creationId xmlns:a16="http://schemas.microsoft.com/office/drawing/2014/main" id="{2D5BC477-B3A7-4CF0-8EA1-B63E8A4827B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14" name="Текст 78">
            <a:extLst>
              <a:ext uri="{FF2B5EF4-FFF2-40B4-BE49-F238E27FC236}">
                <a16:creationId xmlns:a16="http://schemas.microsoft.com/office/drawing/2014/main" id="{FAFE1402-EF00-4120-A930-D3B03F0A0B6E}"/>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3" name="Номер слайда 5">
            <a:extLst>
              <a:ext uri="{FF2B5EF4-FFF2-40B4-BE49-F238E27FC236}">
                <a16:creationId xmlns:a16="http://schemas.microsoft.com/office/drawing/2014/main" id="{78C93C87-2444-4282-9A1F-512C846E85A4}"/>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3795372606"/>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Таймлайн малый">
    <p:spTree>
      <p:nvGrpSpPr>
        <p:cNvPr id="1" name=""/>
        <p:cNvGrpSpPr/>
        <p:nvPr/>
      </p:nvGrpSpPr>
      <p:grpSpPr>
        <a:xfrm>
          <a:off x="0" y="0"/>
          <a:ext cx="0" cy="0"/>
          <a:chOff x="0" y="0"/>
          <a:chExt cx="0" cy="0"/>
        </a:xfrm>
      </p:grpSpPr>
      <p:sp>
        <p:nvSpPr>
          <p:cNvPr id="54" name="Текст 4">
            <a:extLst>
              <a:ext uri="{FF2B5EF4-FFF2-40B4-BE49-F238E27FC236}">
                <a16:creationId xmlns:a16="http://schemas.microsoft.com/office/drawing/2014/main" id="{92F71ABB-F095-485D-BE47-D1E4B974AFBA}"/>
              </a:ext>
            </a:extLst>
          </p:cNvPr>
          <p:cNvSpPr>
            <a:spLocks noGrp="1"/>
          </p:cNvSpPr>
          <p:nvPr>
            <p:ph type="body" sz="quarter" idx="15"/>
          </p:nvPr>
        </p:nvSpPr>
        <p:spPr>
          <a:xfrm>
            <a:off x="636884" y="2608446"/>
            <a:ext cx="1677172" cy="3414040"/>
          </a:xfrm>
          <a:prstGeom prst="rect">
            <a:avLst/>
          </a:prstGeom>
          <a:solidFill>
            <a:srgbClr val="F0F1F6"/>
          </a:solidFill>
        </p:spPr>
        <p:txBody>
          <a:bodyPr lIns="108000" tIns="72000" rIns="0" bIns="0"/>
          <a:lstStyle>
            <a:lvl1pPr marL="0" indent="0">
              <a:spcBef>
                <a:spcPts val="1799"/>
              </a:spcBef>
              <a:buFontTx/>
              <a:buNone/>
              <a:defRPr sz="12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55" name="Текст 4">
            <a:extLst>
              <a:ext uri="{FF2B5EF4-FFF2-40B4-BE49-F238E27FC236}">
                <a16:creationId xmlns:a16="http://schemas.microsoft.com/office/drawing/2014/main" id="{1BB1F3CC-5A2C-4CE4-912A-C90E2D5D6B06}"/>
              </a:ext>
            </a:extLst>
          </p:cNvPr>
          <p:cNvSpPr>
            <a:spLocks noGrp="1"/>
          </p:cNvSpPr>
          <p:nvPr>
            <p:ph type="body" sz="quarter" idx="20"/>
          </p:nvPr>
        </p:nvSpPr>
        <p:spPr>
          <a:xfrm>
            <a:off x="2760244" y="2617346"/>
            <a:ext cx="1677172" cy="3414040"/>
          </a:xfrm>
          <a:prstGeom prst="rect">
            <a:avLst/>
          </a:prstGeom>
          <a:solidFill>
            <a:srgbClr val="FFFFFF"/>
          </a:solidFill>
        </p:spPr>
        <p:txBody>
          <a:bodyPr lIns="108000" tIns="72000" rIns="0" bIns="0"/>
          <a:lstStyle>
            <a:lvl1pPr marL="0" indent="0">
              <a:spcBef>
                <a:spcPts val="1799"/>
              </a:spcBef>
              <a:buFontTx/>
              <a:buNone/>
              <a:defRPr sz="12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56" name="Текст 4">
            <a:extLst>
              <a:ext uri="{FF2B5EF4-FFF2-40B4-BE49-F238E27FC236}">
                <a16:creationId xmlns:a16="http://schemas.microsoft.com/office/drawing/2014/main" id="{D846CF09-DC12-4F84-A6A0-AE436E191140}"/>
              </a:ext>
            </a:extLst>
          </p:cNvPr>
          <p:cNvSpPr>
            <a:spLocks noGrp="1"/>
          </p:cNvSpPr>
          <p:nvPr>
            <p:ph type="body" sz="quarter" idx="21"/>
          </p:nvPr>
        </p:nvSpPr>
        <p:spPr>
          <a:xfrm>
            <a:off x="4874580" y="2628655"/>
            <a:ext cx="1677172" cy="3414040"/>
          </a:xfrm>
          <a:prstGeom prst="rect">
            <a:avLst/>
          </a:prstGeom>
          <a:solidFill>
            <a:srgbClr val="F0F1F6"/>
          </a:solidFill>
        </p:spPr>
        <p:txBody>
          <a:bodyPr lIns="108000" tIns="72000" rIns="0" bIns="0"/>
          <a:lstStyle>
            <a:lvl1pPr marL="0" indent="0">
              <a:spcBef>
                <a:spcPts val="1799"/>
              </a:spcBef>
              <a:buFontTx/>
              <a:buNone/>
              <a:defRPr sz="12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57" name="Текст 4">
            <a:extLst>
              <a:ext uri="{FF2B5EF4-FFF2-40B4-BE49-F238E27FC236}">
                <a16:creationId xmlns:a16="http://schemas.microsoft.com/office/drawing/2014/main" id="{C467FD3D-A4E8-475E-B53D-AEF37DABCF16}"/>
              </a:ext>
            </a:extLst>
          </p:cNvPr>
          <p:cNvSpPr>
            <a:spLocks noGrp="1"/>
          </p:cNvSpPr>
          <p:nvPr>
            <p:ph type="body" sz="quarter" idx="22"/>
          </p:nvPr>
        </p:nvSpPr>
        <p:spPr>
          <a:xfrm>
            <a:off x="6997940" y="2637555"/>
            <a:ext cx="1677172" cy="3414040"/>
          </a:xfrm>
          <a:prstGeom prst="rect">
            <a:avLst/>
          </a:prstGeom>
          <a:solidFill>
            <a:srgbClr val="FFFFFF"/>
          </a:solidFill>
        </p:spPr>
        <p:txBody>
          <a:bodyPr lIns="108000" tIns="72000" rIns="0" bIns="0"/>
          <a:lstStyle>
            <a:lvl1pPr marL="0" indent="0">
              <a:spcBef>
                <a:spcPts val="1799"/>
              </a:spcBef>
              <a:buFontTx/>
              <a:buNone/>
              <a:defRPr sz="12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58" name="Текст 4">
            <a:extLst>
              <a:ext uri="{FF2B5EF4-FFF2-40B4-BE49-F238E27FC236}">
                <a16:creationId xmlns:a16="http://schemas.microsoft.com/office/drawing/2014/main" id="{504C5990-CB06-45EF-806A-74CC29F352F6}"/>
              </a:ext>
            </a:extLst>
          </p:cNvPr>
          <p:cNvSpPr>
            <a:spLocks noGrp="1"/>
          </p:cNvSpPr>
          <p:nvPr>
            <p:ph type="body" sz="quarter" idx="23"/>
          </p:nvPr>
        </p:nvSpPr>
        <p:spPr>
          <a:xfrm>
            <a:off x="9120927" y="2650364"/>
            <a:ext cx="1677172" cy="3414040"/>
          </a:xfrm>
          <a:prstGeom prst="rect">
            <a:avLst/>
          </a:prstGeom>
          <a:solidFill>
            <a:srgbClr val="F0F1F6"/>
          </a:solidFill>
        </p:spPr>
        <p:txBody>
          <a:bodyPr lIns="108000" tIns="72000" rIns="0" bIns="0"/>
          <a:lstStyle>
            <a:lvl1pPr marL="0" indent="0">
              <a:spcBef>
                <a:spcPts val="1799"/>
              </a:spcBef>
              <a:buFontTx/>
              <a:buNone/>
              <a:defRPr sz="12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21" name="Овал 20">
            <a:extLst>
              <a:ext uri="{FF2B5EF4-FFF2-40B4-BE49-F238E27FC236}">
                <a16:creationId xmlns:a16="http://schemas.microsoft.com/office/drawing/2014/main" id="{4B4609C3-451B-4410-B59A-6AD273C19D2E}"/>
              </a:ext>
            </a:extLst>
          </p:cNvPr>
          <p:cNvSpPr/>
          <p:nvPr userDrawn="1"/>
        </p:nvSpPr>
        <p:spPr>
          <a:xfrm>
            <a:off x="552731" y="1860602"/>
            <a:ext cx="143773" cy="142553"/>
          </a:xfrm>
          <a:prstGeom prst="ellipse">
            <a:avLst/>
          </a:prstGeom>
          <a:solidFill>
            <a:srgbClr val="1E22AA"/>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cxnSp>
        <p:nvCxnSpPr>
          <p:cNvPr id="22" name="Прямая соединительная линия 21">
            <a:extLst>
              <a:ext uri="{FF2B5EF4-FFF2-40B4-BE49-F238E27FC236}">
                <a16:creationId xmlns:a16="http://schemas.microsoft.com/office/drawing/2014/main" id="{179B13CE-CC0C-406E-B73F-EF90FFC33067}"/>
              </a:ext>
            </a:extLst>
          </p:cNvPr>
          <p:cNvCxnSpPr>
            <a:cxnSpLocks/>
          </p:cNvCxnSpPr>
          <p:nvPr userDrawn="1"/>
        </p:nvCxnSpPr>
        <p:spPr>
          <a:xfrm>
            <a:off x="625725" y="1988413"/>
            <a:ext cx="0" cy="492218"/>
          </a:xfrm>
          <a:prstGeom prst="line">
            <a:avLst/>
          </a:prstGeom>
          <a:ln>
            <a:solidFill>
              <a:srgbClr val="1E22AA"/>
            </a:solidFill>
          </a:ln>
        </p:spPr>
        <p:style>
          <a:lnRef idx="1">
            <a:schemeClr val="accent1"/>
          </a:lnRef>
          <a:fillRef idx="0">
            <a:schemeClr val="accent1"/>
          </a:fillRef>
          <a:effectRef idx="0">
            <a:schemeClr val="accent1"/>
          </a:effectRef>
          <a:fontRef idx="minor">
            <a:schemeClr val="tx1"/>
          </a:fontRef>
        </p:style>
      </p:cxnSp>
      <p:sp>
        <p:nvSpPr>
          <p:cNvPr id="26" name="Овал 25">
            <a:extLst>
              <a:ext uri="{FF2B5EF4-FFF2-40B4-BE49-F238E27FC236}">
                <a16:creationId xmlns:a16="http://schemas.microsoft.com/office/drawing/2014/main" id="{7FA7FB6E-EE1B-4ED1-AACA-EAE1A808137B}"/>
              </a:ext>
            </a:extLst>
          </p:cNvPr>
          <p:cNvSpPr/>
          <p:nvPr userDrawn="1"/>
        </p:nvSpPr>
        <p:spPr>
          <a:xfrm>
            <a:off x="2669737" y="1860602"/>
            <a:ext cx="143773" cy="142553"/>
          </a:xfrm>
          <a:prstGeom prst="ellipse">
            <a:avLst/>
          </a:prstGeom>
          <a:solidFill>
            <a:srgbClr val="1E22AA"/>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cxnSp>
        <p:nvCxnSpPr>
          <p:cNvPr id="27" name="Прямая соединительная линия 26">
            <a:extLst>
              <a:ext uri="{FF2B5EF4-FFF2-40B4-BE49-F238E27FC236}">
                <a16:creationId xmlns:a16="http://schemas.microsoft.com/office/drawing/2014/main" id="{102B0111-F275-4799-AAD3-90BDD91C0132}"/>
              </a:ext>
            </a:extLst>
          </p:cNvPr>
          <p:cNvCxnSpPr>
            <a:cxnSpLocks/>
          </p:cNvCxnSpPr>
          <p:nvPr userDrawn="1"/>
        </p:nvCxnSpPr>
        <p:spPr>
          <a:xfrm>
            <a:off x="2752643" y="1981382"/>
            <a:ext cx="0" cy="499249"/>
          </a:xfrm>
          <a:prstGeom prst="line">
            <a:avLst/>
          </a:prstGeom>
          <a:ln>
            <a:solidFill>
              <a:srgbClr val="1E22AA"/>
            </a:solidFill>
          </a:ln>
        </p:spPr>
        <p:style>
          <a:lnRef idx="1">
            <a:schemeClr val="accent1"/>
          </a:lnRef>
          <a:fillRef idx="0">
            <a:schemeClr val="accent1"/>
          </a:fillRef>
          <a:effectRef idx="0">
            <a:schemeClr val="accent1"/>
          </a:effectRef>
          <a:fontRef idx="minor">
            <a:schemeClr val="tx1"/>
          </a:fontRef>
        </p:style>
      </p:cxnSp>
      <p:sp>
        <p:nvSpPr>
          <p:cNvPr id="29" name="Овал 28">
            <a:extLst>
              <a:ext uri="{FF2B5EF4-FFF2-40B4-BE49-F238E27FC236}">
                <a16:creationId xmlns:a16="http://schemas.microsoft.com/office/drawing/2014/main" id="{D61AE036-0E24-400A-97A6-1EC0FEC585DC}"/>
              </a:ext>
            </a:extLst>
          </p:cNvPr>
          <p:cNvSpPr/>
          <p:nvPr userDrawn="1"/>
        </p:nvSpPr>
        <p:spPr>
          <a:xfrm>
            <a:off x="4776316" y="1860602"/>
            <a:ext cx="143773" cy="142553"/>
          </a:xfrm>
          <a:prstGeom prst="ellipse">
            <a:avLst/>
          </a:prstGeom>
          <a:solidFill>
            <a:srgbClr val="1E22AA"/>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cxnSp>
        <p:nvCxnSpPr>
          <p:cNvPr id="30" name="Прямая соединительная линия 29">
            <a:extLst>
              <a:ext uri="{FF2B5EF4-FFF2-40B4-BE49-F238E27FC236}">
                <a16:creationId xmlns:a16="http://schemas.microsoft.com/office/drawing/2014/main" id="{59A044E0-F612-495D-A057-A7FD154F4F3C}"/>
              </a:ext>
            </a:extLst>
          </p:cNvPr>
          <p:cNvCxnSpPr>
            <a:cxnSpLocks/>
          </p:cNvCxnSpPr>
          <p:nvPr userDrawn="1"/>
        </p:nvCxnSpPr>
        <p:spPr>
          <a:xfrm>
            <a:off x="4864920" y="1988413"/>
            <a:ext cx="0" cy="544561"/>
          </a:xfrm>
          <a:prstGeom prst="line">
            <a:avLst/>
          </a:prstGeom>
          <a:ln>
            <a:solidFill>
              <a:srgbClr val="1E22AA"/>
            </a:solidFill>
          </a:ln>
        </p:spPr>
        <p:style>
          <a:lnRef idx="1">
            <a:schemeClr val="accent1"/>
          </a:lnRef>
          <a:fillRef idx="0">
            <a:schemeClr val="accent1"/>
          </a:fillRef>
          <a:effectRef idx="0">
            <a:schemeClr val="accent1"/>
          </a:effectRef>
          <a:fontRef idx="minor">
            <a:schemeClr val="tx1"/>
          </a:fontRef>
        </p:style>
      </p:cxnSp>
      <p:sp>
        <p:nvSpPr>
          <p:cNvPr id="32" name="Овал 31">
            <a:extLst>
              <a:ext uri="{FF2B5EF4-FFF2-40B4-BE49-F238E27FC236}">
                <a16:creationId xmlns:a16="http://schemas.microsoft.com/office/drawing/2014/main" id="{402696C1-4245-46CD-AF9F-F88334ABCD2D}"/>
              </a:ext>
            </a:extLst>
          </p:cNvPr>
          <p:cNvSpPr/>
          <p:nvPr userDrawn="1"/>
        </p:nvSpPr>
        <p:spPr>
          <a:xfrm>
            <a:off x="6908917" y="1860602"/>
            <a:ext cx="143773" cy="142553"/>
          </a:xfrm>
          <a:prstGeom prst="ellipse">
            <a:avLst/>
          </a:prstGeom>
          <a:solidFill>
            <a:srgbClr val="1E22AA"/>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cxnSp>
        <p:nvCxnSpPr>
          <p:cNvPr id="33" name="Прямая соединительная линия 32">
            <a:extLst>
              <a:ext uri="{FF2B5EF4-FFF2-40B4-BE49-F238E27FC236}">
                <a16:creationId xmlns:a16="http://schemas.microsoft.com/office/drawing/2014/main" id="{77FBF61E-4B8D-476A-BE63-1C5F63F0358E}"/>
              </a:ext>
            </a:extLst>
          </p:cNvPr>
          <p:cNvCxnSpPr>
            <a:cxnSpLocks/>
          </p:cNvCxnSpPr>
          <p:nvPr userDrawn="1"/>
        </p:nvCxnSpPr>
        <p:spPr>
          <a:xfrm>
            <a:off x="6997940" y="1988413"/>
            <a:ext cx="0" cy="544561"/>
          </a:xfrm>
          <a:prstGeom prst="line">
            <a:avLst/>
          </a:prstGeom>
          <a:ln>
            <a:solidFill>
              <a:srgbClr val="1E22AA"/>
            </a:solidFill>
          </a:ln>
        </p:spPr>
        <p:style>
          <a:lnRef idx="1">
            <a:schemeClr val="accent1"/>
          </a:lnRef>
          <a:fillRef idx="0">
            <a:schemeClr val="accent1"/>
          </a:fillRef>
          <a:effectRef idx="0">
            <a:schemeClr val="accent1"/>
          </a:effectRef>
          <a:fontRef idx="minor">
            <a:schemeClr val="tx1"/>
          </a:fontRef>
        </p:style>
      </p:cxnSp>
      <p:sp>
        <p:nvSpPr>
          <p:cNvPr id="35" name="Овал 34">
            <a:extLst>
              <a:ext uri="{FF2B5EF4-FFF2-40B4-BE49-F238E27FC236}">
                <a16:creationId xmlns:a16="http://schemas.microsoft.com/office/drawing/2014/main" id="{A5C0157D-FDFB-4C21-84C9-A078478F8EE1}"/>
              </a:ext>
            </a:extLst>
          </p:cNvPr>
          <p:cNvSpPr/>
          <p:nvPr userDrawn="1"/>
        </p:nvSpPr>
        <p:spPr>
          <a:xfrm>
            <a:off x="9010440" y="1860602"/>
            <a:ext cx="143773" cy="142553"/>
          </a:xfrm>
          <a:prstGeom prst="ellipse">
            <a:avLst/>
          </a:prstGeom>
          <a:solidFill>
            <a:srgbClr val="1E22AA"/>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cxnSp>
        <p:nvCxnSpPr>
          <p:cNvPr id="36" name="Прямая соединительная линия 35">
            <a:extLst>
              <a:ext uri="{FF2B5EF4-FFF2-40B4-BE49-F238E27FC236}">
                <a16:creationId xmlns:a16="http://schemas.microsoft.com/office/drawing/2014/main" id="{8CEB9078-464C-4940-A58A-B1175D8C342A}"/>
              </a:ext>
            </a:extLst>
          </p:cNvPr>
          <p:cNvCxnSpPr>
            <a:cxnSpLocks/>
          </p:cNvCxnSpPr>
          <p:nvPr userDrawn="1"/>
        </p:nvCxnSpPr>
        <p:spPr>
          <a:xfrm>
            <a:off x="9089473" y="1988413"/>
            <a:ext cx="0" cy="576727"/>
          </a:xfrm>
          <a:prstGeom prst="line">
            <a:avLst/>
          </a:prstGeom>
          <a:ln>
            <a:solidFill>
              <a:srgbClr val="1E22AA"/>
            </a:solidFill>
          </a:ln>
        </p:spPr>
        <p:style>
          <a:lnRef idx="1">
            <a:schemeClr val="accent1"/>
          </a:lnRef>
          <a:fillRef idx="0">
            <a:schemeClr val="accent1"/>
          </a:fillRef>
          <a:effectRef idx="0">
            <a:schemeClr val="accent1"/>
          </a:effectRef>
          <a:fontRef idx="minor">
            <a:schemeClr val="tx1"/>
          </a:fontRef>
        </p:style>
      </p:cxnSp>
      <p:cxnSp>
        <p:nvCxnSpPr>
          <p:cNvPr id="48" name="Прямая соединительная линия 47">
            <a:extLst>
              <a:ext uri="{FF2B5EF4-FFF2-40B4-BE49-F238E27FC236}">
                <a16:creationId xmlns:a16="http://schemas.microsoft.com/office/drawing/2014/main" id="{6DE2DEAC-D42E-444C-B949-CC00E875CA58}"/>
              </a:ext>
            </a:extLst>
          </p:cNvPr>
          <p:cNvCxnSpPr>
            <a:cxnSpLocks/>
          </p:cNvCxnSpPr>
          <p:nvPr userDrawn="1"/>
        </p:nvCxnSpPr>
        <p:spPr>
          <a:xfrm>
            <a:off x="611215" y="2480631"/>
            <a:ext cx="10463780" cy="84509"/>
          </a:xfrm>
          <a:prstGeom prst="line">
            <a:avLst/>
          </a:prstGeom>
          <a:ln w="12700">
            <a:solidFill>
              <a:srgbClr val="1E22AA"/>
            </a:solidFill>
            <a:tailEnd type="arrow"/>
          </a:ln>
        </p:spPr>
        <p:style>
          <a:lnRef idx="1">
            <a:schemeClr val="accent1"/>
          </a:lnRef>
          <a:fillRef idx="0">
            <a:schemeClr val="accent1"/>
          </a:fillRef>
          <a:effectRef idx="0">
            <a:schemeClr val="accent1"/>
          </a:effectRef>
          <a:fontRef idx="minor">
            <a:schemeClr val="tx1"/>
          </a:fontRef>
        </p:style>
      </p:cxnSp>
      <p:sp>
        <p:nvSpPr>
          <p:cNvPr id="59" name="Текст 78">
            <a:extLst>
              <a:ext uri="{FF2B5EF4-FFF2-40B4-BE49-F238E27FC236}">
                <a16:creationId xmlns:a16="http://schemas.microsoft.com/office/drawing/2014/main" id="{A3CA6BB1-7E6F-488C-AF9D-7FB26D6CAA03}"/>
              </a:ext>
            </a:extLst>
          </p:cNvPr>
          <p:cNvSpPr>
            <a:spLocks noGrp="1"/>
          </p:cNvSpPr>
          <p:nvPr>
            <p:ph type="body" sz="quarter" idx="17" hasCustomPrompt="1"/>
          </p:nvPr>
        </p:nvSpPr>
        <p:spPr>
          <a:xfrm>
            <a:off x="829539" y="1762737"/>
            <a:ext cx="1312003" cy="388325"/>
          </a:xfrm>
          <a:prstGeom prst="rect">
            <a:avLst/>
          </a:prstGeom>
        </p:spPr>
        <p:txBody>
          <a:bodyPr anchor="ctr"/>
          <a:lstStyle>
            <a:lvl1pPr marL="0" indent="0">
              <a:buFontTx/>
              <a:buNone/>
              <a:defRPr sz="17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r>
              <a:rPr lang="en-US" dirty="0"/>
              <a:t>0000</a:t>
            </a:r>
            <a:endParaRPr lang="ru-RU" dirty="0"/>
          </a:p>
        </p:txBody>
      </p:sp>
      <p:sp>
        <p:nvSpPr>
          <p:cNvPr id="60" name="Текст 78">
            <a:extLst>
              <a:ext uri="{FF2B5EF4-FFF2-40B4-BE49-F238E27FC236}">
                <a16:creationId xmlns:a16="http://schemas.microsoft.com/office/drawing/2014/main" id="{6222F917-6B72-47D2-A819-45E662A6700F}"/>
              </a:ext>
            </a:extLst>
          </p:cNvPr>
          <p:cNvSpPr>
            <a:spLocks noGrp="1"/>
          </p:cNvSpPr>
          <p:nvPr>
            <p:ph type="body" sz="quarter" idx="24" hasCustomPrompt="1"/>
          </p:nvPr>
        </p:nvSpPr>
        <p:spPr>
          <a:xfrm>
            <a:off x="2924155" y="1762737"/>
            <a:ext cx="1312003" cy="388325"/>
          </a:xfrm>
          <a:prstGeom prst="rect">
            <a:avLst/>
          </a:prstGeom>
        </p:spPr>
        <p:txBody>
          <a:bodyPr anchor="ctr"/>
          <a:lstStyle>
            <a:lvl1pPr marL="0" indent="0">
              <a:buFontTx/>
              <a:buNone/>
              <a:defRPr sz="17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r>
              <a:rPr lang="en-US" dirty="0"/>
              <a:t>0000</a:t>
            </a:r>
            <a:endParaRPr lang="ru-RU" dirty="0"/>
          </a:p>
        </p:txBody>
      </p:sp>
      <p:sp>
        <p:nvSpPr>
          <p:cNvPr id="61" name="Текст 78">
            <a:extLst>
              <a:ext uri="{FF2B5EF4-FFF2-40B4-BE49-F238E27FC236}">
                <a16:creationId xmlns:a16="http://schemas.microsoft.com/office/drawing/2014/main" id="{31BDB2B2-3018-4E78-B083-728A0ED54488}"/>
              </a:ext>
            </a:extLst>
          </p:cNvPr>
          <p:cNvSpPr>
            <a:spLocks noGrp="1"/>
          </p:cNvSpPr>
          <p:nvPr>
            <p:ph type="body" sz="quarter" idx="25" hasCustomPrompt="1"/>
          </p:nvPr>
        </p:nvSpPr>
        <p:spPr>
          <a:xfrm>
            <a:off x="5049734" y="1762737"/>
            <a:ext cx="1312003" cy="388325"/>
          </a:xfrm>
          <a:prstGeom prst="rect">
            <a:avLst/>
          </a:prstGeom>
        </p:spPr>
        <p:txBody>
          <a:bodyPr anchor="ctr"/>
          <a:lstStyle>
            <a:lvl1pPr marL="0" indent="0">
              <a:buFontTx/>
              <a:buNone/>
              <a:defRPr sz="17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r>
              <a:rPr lang="en-US" dirty="0"/>
              <a:t>0000</a:t>
            </a:r>
            <a:endParaRPr lang="ru-RU" dirty="0"/>
          </a:p>
        </p:txBody>
      </p:sp>
      <p:sp>
        <p:nvSpPr>
          <p:cNvPr id="62" name="Текст 78">
            <a:extLst>
              <a:ext uri="{FF2B5EF4-FFF2-40B4-BE49-F238E27FC236}">
                <a16:creationId xmlns:a16="http://schemas.microsoft.com/office/drawing/2014/main" id="{30A94C5B-45EA-48A2-B065-87A08CB94B82}"/>
              </a:ext>
            </a:extLst>
          </p:cNvPr>
          <p:cNvSpPr>
            <a:spLocks noGrp="1"/>
          </p:cNvSpPr>
          <p:nvPr>
            <p:ph type="body" sz="quarter" idx="26" hasCustomPrompt="1"/>
          </p:nvPr>
        </p:nvSpPr>
        <p:spPr>
          <a:xfrm>
            <a:off x="7185724" y="1762737"/>
            <a:ext cx="1312003" cy="388325"/>
          </a:xfrm>
          <a:prstGeom prst="rect">
            <a:avLst/>
          </a:prstGeom>
        </p:spPr>
        <p:txBody>
          <a:bodyPr anchor="ctr"/>
          <a:lstStyle>
            <a:lvl1pPr marL="0" indent="0">
              <a:buFontTx/>
              <a:buNone/>
              <a:defRPr sz="17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r>
              <a:rPr lang="en-US" dirty="0"/>
              <a:t>0000</a:t>
            </a:r>
            <a:endParaRPr lang="ru-RU" dirty="0"/>
          </a:p>
        </p:txBody>
      </p:sp>
      <p:sp>
        <p:nvSpPr>
          <p:cNvPr id="63" name="Текст 78">
            <a:extLst>
              <a:ext uri="{FF2B5EF4-FFF2-40B4-BE49-F238E27FC236}">
                <a16:creationId xmlns:a16="http://schemas.microsoft.com/office/drawing/2014/main" id="{5D46D31A-38C5-4FC6-9A54-09DF8E3652E2}"/>
              </a:ext>
            </a:extLst>
          </p:cNvPr>
          <p:cNvSpPr>
            <a:spLocks noGrp="1"/>
          </p:cNvSpPr>
          <p:nvPr>
            <p:ph type="body" sz="quarter" idx="27" hasCustomPrompt="1"/>
          </p:nvPr>
        </p:nvSpPr>
        <p:spPr>
          <a:xfrm>
            <a:off x="9284953" y="1762737"/>
            <a:ext cx="1312003" cy="388325"/>
          </a:xfrm>
          <a:prstGeom prst="rect">
            <a:avLst/>
          </a:prstGeom>
        </p:spPr>
        <p:txBody>
          <a:bodyPr anchor="ctr"/>
          <a:lstStyle>
            <a:lvl1pPr marL="0" indent="0">
              <a:buFontTx/>
              <a:buNone/>
              <a:defRPr sz="17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r>
              <a:rPr lang="en-US" dirty="0"/>
              <a:t>0000</a:t>
            </a:r>
            <a:endParaRPr lang="ru-RU" dirty="0"/>
          </a:p>
        </p:txBody>
      </p:sp>
      <p:sp>
        <p:nvSpPr>
          <p:cNvPr id="28" name="Текст 78">
            <a:extLst>
              <a:ext uri="{FF2B5EF4-FFF2-40B4-BE49-F238E27FC236}">
                <a16:creationId xmlns:a16="http://schemas.microsoft.com/office/drawing/2014/main" id="{252D3C20-A02B-4525-B79A-155FA631CDCF}"/>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31" name="Graphic 16">
            <a:extLst>
              <a:ext uri="{FF2B5EF4-FFF2-40B4-BE49-F238E27FC236}">
                <a16:creationId xmlns:a16="http://schemas.microsoft.com/office/drawing/2014/main" id="{6A2DA598-C560-4637-97E7-3948E34AAC4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39" name="Текст 78">
            <a:extLst>
              <a:ext uri="{FF2B5EF4-FFF2-40B4-BE49-F238E27FC236}">
                <a16:creationId xmlns:a16="http://schemas.microsoft.com/office/drawing/2014/main" id="{DA832630-5966-45AA-8655-793796286872}"/>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34" name="Номер слайда 5">
            <a:extLst>
              <a:ext uri="{FF2B5EF4-FFF2-40B4-BE49-F238E27FC236}">
                <a16:creationId xmlns:a16="http://schemas.microsoft.com/office/drawing/2014/main" id="{A2846573-9A2C-4E54-9D52-AFC1A7049512}"/>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3629190494"/>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 Четыре фото">
    <p:spTree>
      <p:nvGrpSpPr>
        <p:cNvPr id="1" name=""/>
        <p:cNvGrpSpPr/>
        <p:nvPr/>
      </p:nvGrpSpPr>
      <p:grpSpPr>
        <a:xfrm>
          <a:off x="0" y="0"/>
          <a:ext cx="0" cy="0"/>
          <a:chOff x="0" y="0"/>
          <a:chExt cx="0" cy="0"/>
        </a:xfrm>
      </p:grpSpPr>
      <p:sp>
        <p:nvSpPr>
          <p:cNvPr id="24" name="Прямоугольник 23">
            <a:extLst>
              <a:ext uri="{FF2B5EF4-FFF2-40B4-BE49-F238E27FC236}">
                <a16:creationId xmlns:a16="http://schemas.microsoft.com/office/drawing/2014/main" id="{20C03AFA-91A4-4BD5-B2B3-E386A609DAC7}"/>
              </a:ext>
            </a:extLst>
          </p:cNvPr>
          <p:cNvSpPr/>
          <p:nvPr userDrawn="1"/>
        </p:nvSpPr>
        <p:spPr>
          <a:xfrm>
            <a:off x="0" y="3205596"/>
            <a:ext cx="12192000" cy="36524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6" name="Рисунок 2">
            <a:extLst>
              <a:ext uri="{FF2B5EF4-FFF2-40B4-BE49-F238E27FC236}">
                <a16:creationId xmlns:a16="http://schemas.microsoft.com/office/drawing/2014/main" id="{56862967-EB85-47C1-A786-01EF28177647}"/>
              </a:ext>
            </a:extLst>
          </p:cNvPr>
          <p:cNvSpPr>
            <a:spLocks noGrp="1"/>
          </p:cNvSpPr>
          <p:nvPr>
            <p:ph type="pic" sz="quarter" idx="14"/>
          </p:nvPr>
        </p:nvSpPr>
        <p:spPr>
          <a:xfrm>
            <a:off x="625314" y="1556977"/>
            <a:ext cx="2583774" cy="4351917"/>
          </a:xfrm>
          <a:prstGeom prst="rect">
            <a:avLst/>
          </a:prstGeom>
          <a:solidFill>
            <a:srgbClr val="F0F1F6"/>
          </a:solidFill>
        </p:spPr>
        <p:txBody>
          <a:bodyPr/>
          <a:lstStyle>
            <a:lvl1pPr>
              <a:defRPr b="0" i="0">
                <a:latin typeface="Nunito Sans Light" pitchFamily="2" charset="77"/>
              </a:defRPr>
            </a:lvl1pPr>
          </a:lstStyle>
          <a:p>
            <a:endParaRPr lang="ru-RU" dirty="0"/>
          </a:p>
        </p:txBody>
      </p:sp>
      <p:sp>
        <p:nvSpPr>
          <p:cNvPr id="16" name="Текст 78">
            <a:extLst>
              <a:ext uri="{FF2B5EF4-FFF2-40B4-BE49-F238E27FC236}">
                <a16:creationId xmlns:a16="http://schemas.microsoft.com/office/drawing/2014/main" id="{184236D2-810E-47A8-BFC8-F402870F029B}"/>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17" name="Graphic 16">
            <a:extLst>
              <a:ext uri="{FF2B5EF4-FFF2-40B4-BE49-F238E27FC236}">
                <a16:creationId xmlns:a16="http://schemas.microsoft.com/office/drawing/2014/main" id="{84975EFF-0306-425F-978B-FA340FB432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25" name="Рисунок 2">
            <a:extLst>
              <a:ext uri="{FF2B5EF4-FFF2-40B4-BE49-F238E27FC236}">
                <a16:creationId xmlns:a16="http://schemas.microsoft.com/office/drawing/2014/main" id="{C7E269EC-A4D5-41C1-B156-9019A2F52219}"/>
              </a:ext>
            </a:extLst>
          </p:cNvPr>
          <p:cNvSpPr>
            <a:spLocks noGrp="1"/>
          </p:cNvSpPr>
          <p:nvPr>
            <p:ph type="pic" sz="quarter" idx="20"/>
          </p:nvPr>
        </p:nvSpPr>
        <p:spPr>
          <a:xfrm>
            <a:off x="3389933" y="1556977"/>
            <a:ext cx="3893288" cy="2099776"/>
          </a:xfrm>
          <a:prstGeom prst="rect">
            <a:avLst/>
          </a:prstGeom>
          <a:solidFill>
            <a:srgbClr val="F0F1F6"/>
          </a:solidFill>
        </p:spPr>
        <p:txBody>
          <a:bodyPr/>
          <a:lstStyle>
            <a:lvl1pPr>
              <a:defRPr b="0" i="0">
                <a:latin typeface="Nunito Sans Light" pitchFamily="2" charset="77"/>
              </a:defRPr>
            </a:lvl1pPr>
          </a:lstStyle>
          <a:p>
            <a:endParaRPr lang="ru-RU" dirty="0"/>
          </a:p>
        </p:txBody>
      </p:sp>
      <p:sp>
        <p:nvSpPr>
          <p:cNvPr id="26" name="Рисунок 2">
            <a:extLst>
              <a:ext uri="{FF2B5EF4-FFF2-40B4-BE49-F238E27FC236}">
                <a16:creationId xmlns:a16="http://schemas.microsoft.com/office/drawing/2014/main" id="{AB5C481F-42E0-4C9A-A9CA-C8DD37F61240}"/>
              </a:ext>
            </a:extLst>
          </p:cNvPr>
          <p:cNvSpPr>
            <a:spLocks noGrp="1"/>
          </p:cNvSpPr>
          <p:nvPr>
            <p:ph type="pic" sz="quarter" idx="21"/>
          </p:nvPr>
        </p:nvSpPr>
        <p:spPr>
          <a:xfrm>
            <a:off x="3401437" y="3809118"/>
            <a:ext cx="3893288" cy="2099776"/>
          </a:xfrm>
          <a:prstGeom prst="rect">
            <a:avLst/>
          </a:prstGeom>
          <a:solidFill>
            <a:srgbClr val="F0F1F6"/>
          </a:solidFill>
        </p:spPr>
        <p:txBody>
          <a:bodyPr/>
          <a:lstStyle>
            <a:lvl1pPr>
              <a:defRPr b="0" i="0">
                <a:latin typeface="Nunito Sans Light" pitchFamily="2" charset="77"/>
              </a:defRPr>
            </a:lvl1pPr>
          </a:lstStyle>
          <a:p>
            <a:endParaRPr lang="ru-RU" dirty="0"/>
          </a:p>
        </p:txBody>
      </p:sp>
      <p:sp>
        <p:nvSpPr>
          <p:cNvPr id="27" name="Рисунок 2">
            <a:extLst>
              <a:ext uri="{FF2B5EF4-FFF2-40B4-BE49-F238E27FC236}">
                <a16:creationId xmlns:a16="http://schemas.microsoft.com/office/drawing/2014/main" id="{874C3EE3-FAEB-4F49-A722-D2A8681D772B}"/>
              </a:ext>
            </a:extLst>
          </p:cNvPr>
          <p:cNvSpPr>
            <a:spLocks noGrp="1"/>
          </p:cNvSpPr>
          <p:nvPr>
            <p:ph type="pic" sz="quarter" idx="22"/>
          </p:nvPr>
        </p:nvSpPr>
        <p:spPr>
          <a:xfrm>
            <a:off x="7487075" y="1556978"/>
            <a:ext cx="4079612" cy="4351917"/>
          </a:xfrm>
          <a:prstGeom prst="rect">
            <a:avLst/>
          </a:prstGeom>
          <a:solidFill>
            <a:srgbClr val="F0F1F6"/>
          </a:solidFill>
        </p:spPr>
        <p:txBody>
          <a:bodyPr/>
          <a:lstStyle>
            <a:lvl1pPr>
              <a:defRPr b="0" i="0">
                <a:latin typeface="Nunito Sans Light" pitchFamily="2" charset="77"/>
              </a:defRPr>
            </a:lvl1pPr>
          </a:lstStyle>
          <a:p>
            <a:endParaRPr lang="ru-RU" dirty="0"/>
          </a:p>
        </p:txBody>
      </p:sp>
      <p:sp>
        <p:nvSpPr>
          <p:cNvPr id="13" name="Текст 78">
            <a:extLst>
              <a:ext uri="{FF2B5EF4-FFF2-40B4-BE49-F238E27FC236}">
                <a16:creationId xmlns:a16="http://schemas.microsoft.com/office/drawing/2014/main" id="{C4F24992-4F94-423F-9D20-0BB82F6D639F}"/>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1" name="Номер слайда 5">
            <a:extLst>
              <a:ext uri="{FF2B5EF4-FFF2-40B4-BE49-F238E27FC236}">
                <a16:creationId xmlns:a16="http://schemas.microsoft.com/office/drawing/2014/main" id="{66191064-1C9A-4094-9F5A-93F33B9DB28E}"/>
              </a:ext>
            </a:extLst>
          </p:cNvPr>
          <p:cNvSpPr txBox="1">
            <a:spLocks/>
          </p:cNvSpPr>
          <p:nvPr userDrawn="1"/>
        </p:nvSpPr>
        <p:spPr>
          <a:xfrm>
            <a:off x="10883900" y="6610350"/>
            <a:ext cx="682625" cy="247650"/>
          </a:xfrm>
          <a:prstGeom prst="rect">
            <a:avLst/>
          </a:prstGeom>
          <a:solidFill>
            <a:srgbClr val="585BE2">
              <a:alpha val="40000"/>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solidFill>
                  <a:schemeClr val="bg1"/>
                </a:solidFill>
                <a:latin typeface="Nunito Sans Light" pitchFamily="2" charset="77"/>
              </a:rPr>
              <a:pPr algn="ctr"/>
              <a:t>‹#›</a:t>
            </a:fld>
            <a:endParaRPr lang="ru-RU" sz="1000" b="0" i="0" dirty="0">
              <a:solidFill>
                <a:schemeClr val="bg1"/>
              </a:solidFill>
              <a:latin typeface="Nunito Sans Light" pitchFamily="2" charset="77"/>
            </a:endParaRPr>
          </a:p>
        </p:txBody>
      </p:sp>
    </p:spTree>
    <p:extLst>
      <p:ext uri="{BB962C8B-B14F-4D97-AF65-F5344CB8AC3E}">
        <p14:creationId xmlns:p14="http://schemas.microsoft.com/office/powerpoint/2010/main" val="3180148343"/>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Крупный список с иконками">
    <p:spTree>
      <p:nvGrpSpPr>
        <p:cNvPr id="1" name=""/>
        <p:cNvGrpSpPr/>
        <p:nvPr/>
      </p:nvGrpSpPr>
      <p:grpSpPr>
        <a:xfrm>
          <a:off x="0" y="0"/>
          <a:ext cx="0" cy="0"/>
          <a:chOff x="0" y="0"/>
          <a:chExt cx="0" cy="0"/>
        </a:xfrm>
      </p:grpSpPr>
      <p:sp>
        <p:nvSpPr>
          <p:cNvPr id="8" name="Текст 4">
            <a:extLst>
              <a:ext uri="{FF2B5EF4-FFF2-40B4-BE49-F238E27FC236}">
                <a16:creationId xmlns:a16="http://schemas.microsoft.com/office/drawing/2014/main" id="{19BC0866-E25D-461B-BDBF-CD98CEEC2F11}"/>
              </a:ext>
            </a:extLst>
          </p:cNvPr>
          <p:cNvSpPr>
            <a:spLocks noGrp="1"/>
          </p:cNvSpPr>
          <p:nvPr>
            <p:ph type="body" sz="quarter" idx="15"/>
          </p:nvPr>
        </p:nvSpPr>
        <p:spPr>
          <a:xfrm>
            <a:off x="1403571" y="2383385"/>
            <a:ext cx="3617290" cy="597970"/>
          </a:xfrm>
          <a:prstGeom prst="rect">
            <a:avLst/>
          </a:prstGeom>
        </p:spPr>
        <p:txBody>
          <a:bodyPr/>
          <a:lstStyle>
            <a:lvl1pPr marL="0" indent="0">
              <a:spcBef>
                <a:spcPts val="1799"/>
              </a:spcBef>
              <a:buFontTx/>
              <a:buNone/>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10" name="Текст 78">
            <a:extLst>
              <a:ext uri="{FF2B5EF4-FFF2-40B4-BE49-F238E27FC236}">
                <a16:creationId xmlns:a16="http://schemas.microsoft.com/office/drawing/2014/main" id="{A2C41857-00C2-411E-BA46-95B3FA60D9F1}"/>
              </a:ext>
            </a:extLst>
          </p:cNvPr>
          <p:cNvSpPr>
            <a:spLocks noGrp="1"/>
          </p:cNvSpPr>
          <p:nvPr>
            <p:ph type="body" sz="quarter" idx="17"/>
          </p:nvPr>
        </p:nvSpPr>
        <p:spPr>
          <a:xfrm>
            <a:off x="1403571" y="1958659"/>
            <a:ext cx="3617290" cy="395194"/>
          </a:xfrm>
          <a:prstGeom prst="rect">
            <a:avLst/>
          </a:prstGeom>
        </p:spPr>
        <p:txBody>
          <a:bodyPr anchor="ctr"/>
          <a:lstStyle>
            <a:lvl1pPr marL="0" indent="0">
              <a:buFontTx/>
              <a:buNone/>
              <a:defRPr sz="14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3" name="Рисунок 2">
            <a:extLst>
              <a:ext uri="{FF2B5EF4-FFF2-40B4-BE49-F238E27FC236}">
                <a16:creationId xmlns:a16="http://schemas.microsoft.com/office/drawing/2014/main" id="{3C428F69-EA05-4796-92C5-EA49BFED2534}"/>
              </a:ext>
            </a:extLst>
          </p:cNvPr>
          <p:cNvSpPr>
            <a:spLocks noGrp="1"/>
          </p:cNvSpPr>
          <p:nvPr>
            <p:ph type="pic" sz="quarter" idx="20"/>
          </p:nvPr>
        </p:nvSpPr>
        <p:spPr>
          <a:xfrm>
            <a:off x="612667" y="1959076"/>
            <a:ext cx="745931" cy="744365"/>
          </a:xfrm>
          <a:prstGeom prst="rect">
            <a:avLst/>
          </a:prstGeom>
          <a:solidFill>
            <a:srgbClr val="1E22AA"/>
          </a:solidFill>
        </p:spPr>
        <p:txBody>
          <a:bodyPr/>
          <a:lstStyle>
            <a:lvl1pPr>
              <a:defRPr b="0" i="0">
                <a:solidFill>
                  <a:srgbClr val="1E22AA"/>
                </a:solidFill>
                <a:latin typeface="Nunito Sans Light" pitchFamily="2" charset="77"/>
              </a:defRPr>
            </a:lvl1pPr>
          </a:lstStyle>
          <a:p>
            <a:endParaRPr lang="ru-RU" dirty="0"/>
          </a:p>
        </p:txBody>
      </p:sp>
      <p:sp>
        <p:nvSpPr>
          <p:cNvPr id="14" name="Текст 4">
            <a:extLst>
              <a:ext uri="{FF2B5EF4-FFF2-40B4-BE49-F238E27FC236}">
                <a16:creationId xmlns:a16="http://schemas.microsoft.com/office/drawing/2014/main" id="{B29317C5-74FE-418C-BB22-ACA74295017B}"/>
              </a:ext>
            </a:extLst>
          </p:cNvPr>
          <p:cNvSpPr>
            <a:spLocks noGrp="1"/>
          </p:cNvSpPr>
          <p:nvPr>
            <p:ph type="body" sz="quarter" idx="21"/>
          </p:nvPr>
        </p:nvSpPr>
        <p:spPr>
          <a:xfrm>
            <a:off x="1403571" y="3827886"/>
            <a:ext cx="3617290" cy="597970"/>
          </a:xfrm>
          <a:prstGeom prst="rect">
            <a:avLst/>
          </a:prstGeom>
        </p:spPr>
        <p:txBody>
          <a:bodyPr/>
          <a:lstStyle>
            <a:lvl1pPr marL="0" indent="0">
              <a:spcBef>
                <a:spcPts val="1799"/>
              </a:spcBef>
              <a:buFontTx/>
              <a:buNone/>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15" name="Текст 78">
            <a:extLst>
              <a:ext uri="{FF2B5EF4-FFF2-40B4-BE49-F238E27FC236}">
                <a16:creationId xmlns:a16="http://schemas.microsoft.com/office/drawing/2014/main" id="{E4382026-EAEF-494F-BB26-FC5B0D95AF3D}"/>
              </a:ext>
            </a:extLst>
          </p:cNvPr>
          <p:cNvSpPr>
            <a:spLocks noGrp="1"/>
          </p:cNvSpPr>
          <p:nvPr>
            <p:ph type="body" sz="quarter" idx="22"/>
          </p:nvPr>
        </p:nvSpPr>
        <p:spPr>
          <a:xfrm>
            <a:off x="1403571" y="3403160"/>
            <a:ext cx="3617290" cy="395194"/>
          </a:xfrm>
          <a:prstGeom prst="rect">
            <a:avLst/>
          </a:prstGeom>
        </p:spPr>
        <p:txBody>
          <a:bodyPr anchor="ctr"/>
          <a:lstStyle>
            <a:lvl1pPr marL="0" indent="0">
              <a:buFontTx/>
              <a:buNone/>
              <a:defRPr sz="14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6" name="Рисунок 2">
            <a:extLst>
              <a:ext uri="{FF2B5EF4-FFF2-40B4-BE49-F238E27FC236}">
                <a16:creationId xmlns:a16="http://schemas.microsoft.com/office/drawing/2014/main" id="{1C4F365C-089D-4FA2-808B-2CDA7E6CE596}"/>
              </a:ext>
            </a:extLst>
          </p:cNvPr>
          <p:cNvSpPr>
            <a:spLocks noGrp="1"/>
          </p:cNvSpPr>
          <p:nvPr>
            <p:ph type="pic" sz="quarter" idx="23"/>
          </p:nvPr>
        </p:nvSpPr>
        <p:spPr>
          <a:xfrm>
            <a:off x="612667" y="3403577"/>
            <a:ext cx="745931" cy="744365"/>
          </a:xfrm>
          <a:prstGeom prst="rect">
            <a:avLst/>
          </a:prstGeom>
          <a:solidFill>
            <a:srgbClr val="1E22AA"/>
          </a:solidFill>
        </p:spPr>
        <p:txBody>
          <a:bodyPr/>
          <a:lstStyle>
            <a:lvl1pPr>
              <a:defRPr b="0" i="0">
                <a:solidFill>
                  <a:srgbClr val="1E22AA"/>
                </a:solidFill>
                <a:latin typeface="Nunito Sans Light" pitchFamily="2" charset="77"/>
              </a:defRPr>
            </a:lvl1pPr>
          </a:lstStyle>
          <a:p>
            <a:endParaRPr lang="ru-RU" dirty="0"/>
          </a:p>
        </p:txBody>
      </p:sp>
      <p:sp>
        <p:nvSpPr>
          <p:cNvPr id="17" name="Текст 4">
            <a:extLst>
              <a:ext uri="{FF2B5EF4-FFF2-40B4-BE49-F238E27FC236}">
                <a16:creationId xmlns:a16="http://schemas.microsoft.com/office/drawing/2014/main" id="{FC009783-C3FE-4CE4-962D-61D7F348CE00}"/>
              </a:ext>
            </a:extLst>
          </p:cNvPr>
          <p:cNvSpPr>
            <a:spLocks noGrp="1"/>
          </p:cNvSpPr>
          <p:nvPr>
            <p:ph type="body" sz="quarter" idx="24"/>
          </p:nvPr>
        </p:nvSpPr>
        <p:spPr>
          <a:xfrm>
            <a:off x="1403571" y="5272805"/>
            <a:ext cx="3617290" cy="597970"/>
          </a:xfrm>
          <a:prstGeom prst="rect">
            <a:avLst/>
          </a:prstGeom>
        </p:spPr>
        <p:txBody>
          <a:bodyPr/>
          <a:lstStyle>
            <a:lvl1pPr marL="0" indent="0">
              <a:spcBef>
                <a:spcPts val="1799"/>
              </a:spcBef>
              <a:buFontTx/>
              <a:buNone/>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18" name="Текст 78">
            <a:extLst>
              <a:ext uri="{FF2B5EF4-FFF2-40B4-BE49-F238E27FC236}">
                <a16:creationId xmlns:a16="http://schemas.microsoft.com/office/drawing/2014/main" id="{2206B274-F328-42D6-A8D3-D95884596C0E}"/>
              </a:ext>
            </a:extLst>
          </p:cNvPr>
          <p:cNvSpPr>
            <a:spLocks noGrp="1"/>
          </p:cNvSpPr>
          <p:nvPr>
            <p:ph type="body" sz="quarter" idx="25"/>
          </p:nvPr>
        </p:nvSpPr>
        <p:spPr>
          <a:xfrm>
            <a:off x="1403571" y="4848079"/>
            <a:ext cx="3617290" cy="395194"/>
          </a:xfrm>
          <a:prstGeom prst="rect">
            <a:avLst/>
          </a:prstGeom>
        </p:spPr>
        <p:txBody>
          <a:bodyPr anchor="ctr"/>
          <a:lstStyle>
            <a:lvl1pPr marL="0" indent="0">
              <a:buFontTx/>
              <a:buNone/>
              <a:defRPr sz="14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9" name="Рисунок 2">
            <a:extLst>
              <a:ext uri="{FF2B5EF4-FFF2-40B4-BE49-F238E27FC236}">
                <a16:creationId xmlns:a16="http://schemas.microsoft.com/office/drawing/2014/main" id="{D00EEECF-28B2-4074-97BE-BA7C3E8146B3}"/>
              </a:ext>
            </a:extLst>
          </p:cNvPr>
          <p:cNvSpPr>
            <a:spLocks noGrp="1"/>
          </p:cNvSpPr>
          <p:nvPr>
            <p:ph type="pic" sz="quarter" idx="26"/>
          </p:nvPr>
        </p:nvSpPr>
        <p:spPr>
          <a:xfrm>
            <a:off x="612667" y="4848496"/>
            <a:ext cx="745931" cy="744365"/>
          </a:xfrm>
          <a:prstGeom prst="rect">
            <a:avLst/>
          </a:prstGeom>
          <a:solidFill>
            <a:srgbClr val="1E22AA"/>
          </a:solidFill>
        </p:spPr>
        <p:txBody>
          <a:bodyPr/>
          <a:lstStyle>
            <a:lvl1pPr>
              <a:defRPr b="0" i="0">
                <a:solidFill>
                  <a:srgbClr val="1E22AA"/>
                </a:solidFill>
                <a:latin typeface="Nunito Sans Light" pitchFamily="2" charset="77"/>
              </a:defRPr>
            </a:lvl1pPr>
          </a:lstStyle>
          <a:p>
            <a:endParaRPr lang="ru-RU" dirty="0"/>
          </a:p>
        </p:txBody>
      </p:sp>
      <p:sp>
        <p:nvSpPr>
          <p:cNvPr id="20" name="Текст 4">
            <a:extLst>
              <a:ext uri="{FF2B5EF4-FFF2-40B4-BE49-F238E27FC236}">
                <a16:creationId xmlns:a16="http://schemas.microsoft.com/office/drawing/2014/main" id="{4CE56FD6-73DB-4C0A-B99B-6B47787C964D}"/>
              </a:ext>
            </a:extLst>
          </p:cNvPr>
          <p:cNvSpPr>
            <a:spLocks noGrp="1"/>
          </p:cNvSpPr>
          <p:nvPr>
            <p:ph type="body" sz="quarter" idx="27"/>
          </p:nvPr>
        </p:nvSpPr>
        <p:spPr>
          <a:xfrm>
            <a:off x="6877782" y="2383802"/>
            <a:ext cx="3617290" cy="597970"/>
          </a:xfrm>
          <a:prstGeom prst="rect">
            <a:avLst/>
          </a:prstGeom>
        </p:spPr>
        <p:txBody>
          <a:bodyPr/>
          <a:lstStyle>
            <a:lvl1pPr marL="0" indent="0">
              <a:spcBef>
                <a:spcPts val="1799"/>
              </a:spcBef>
              <a:buFontTx/>
              <a:buNone/>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21" name="Текст 78">
            <a:extLst>
              <a:ext uri="{FF2B5EF4-FFF2-40B4-BE49-F238E27FC236}">
                <a16:creationId xmlns:a16="http://schemas.microsoft.com/office/drawing/2014/main" id="{190A572E-748C-4580-A7BA-048D175EC1D1}"/>
              </a:ext>
            </a:extLst>
          </p:cNvPr>
          <p:cNvSpPr>
            <a:spLocks noGrp="1"/>
          </p:cNvSpPr>
          <p:nvPr>
            <p:ph type="body" sz="quarter" idx="28"/>
          </p:nvPr>
        </p:nvSpPr>
        <p:spPr>
          <a:xfrm>
            <a:off x="6877782" y="1959076"/>
            <a:ext cx="3617290" cy="395194"/>
          </a:xfrm>
          <a:prstGeom prst="rect">
            <a:avLst/>
          </a:prstGeom>
        </p:spPr>
        <p:txBody>
          <a:bodyPr anchor="ctr"/>
          <a:lstStyle>
            <a:lvl1pPr marL="0" indent="0">
              <a:buFontTx/>
              <a:buNone/>
              <a:defRPr sz="14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22" name="Рисунок 2">
            <a:extLst>
              <a:ext uri="{FF2B5EF4-FFF2-40B4-BE49-F238E27FC236}">
                <a16:creationId xmlns:a16="http://schemas.microsoft.com/office/drawing/2014/main" id="{C981AC45-A17E-4945-AA8B-3FF6111BAE75}"/>
              </a:ext>
            </a:extLst>
          </p:cNvPr>
          <p:cNvSpPr>
            <a:spLocks noGrp="1"/>
          </p:cNvSpPr>
          <p:nvPr>
            <p:ph type="pic" sz="quarter" idx="29"/>
          </p:nvPr>
        </p:nvSpPr>
        <p:spPr>
          <a:xfrm>
            <a:off x="6086877" y="1959493"/>
            <a:ext cx="745931" cy="744365"/>
          </a:xfrm>
          <a:prstGeom prst="rect">
            <a:avLst/>
          </a:prstGeom>
          <a:solidFill>
            <a:srgbClr val="1E22AA"/>
          </a:solidFill>
        </p:spPr>
        <p:txBody>
          <a:bodyPr/>
          <a:lstStyle>
            <a:lvl1pPr>
              <a:defRPr b="0" i="0">
                <a:solidFill>
                  <a:srgbClr val="1E22AA"/>
                </a:solidFill>
                <a:latin typeface="Nunito Sans Light" pitchFamily="2" charset="77"/>
              </a:defRPr>
            </a:lvl1pPr>
          </a:lstStyle>
          <a:p>
            <a:endParaRPr lang="ru-RU" dirty="0"/>
          </a:p>
        </p:txBody>
      </p:sp>
      <p:sp>
        <p:nvSpPr>
          <p:cNvPr id="23" name="Текст 4">
            <a:extLst>
              <a:ext uri="{FF2B5EF4-FFF2-40B4-BE49-F238E27FC236}">
                <a16:creationId xmlns:a16="http://schemas.microsoft.com/office/drawing/2014/main" id="{AAE5CE96-7FA6-4E30-AAF2-610E631B21EA}"/>
              </a:ext>
            </a:extLst>
          </p:cNvPr>
          <p:cNvSpPr>
            <a:spLocks noGrp="1"/>
          </p:cNvSpPr>
          <p:nvPr>
            <p:ph type="body" sz="quarter" idx="30"/>
          </p:nvPr>
        </p:nvSpPr>
        <p:spPr>
          <a:xfrm>
            <a:off x="6877782" y="3828303"/>
            <a:ext cx="3617290" cy="597970"/>
          </a:xfrm>
          <a:prstGeom prst="rect">
            <a:avLst/>
          </a:prstGeom>
        </p:spPr>
        <p:txBody>
          <a:bodyPr/>
          <a:lstStyle>
            <a:lvl1pPr marL="0" indent="0">
              <a:spcBef>
                <a:spcPts val="1799"/>
              </a:spcBef>
              <a:buFontTx/>
              <a:buNone/>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24" name="Текст 78">
            <a:extLst>
              <a:ext uri="{FF2B5EF4-FFF2-40B4-BE49-F238E27FC236}">
                <a16:creationId xmlns:a16="http://schemas.microsoft.com/office/drawing/2014/main" id="{E0F5808A-D000-407F-AC8C-EC7D77B3EA11}"/>
              </a:ext>
            </a:extLst>
          </p:cNvPr>
          <p:cNvSpPr>
            <a:spLocks noGrp="1"/>
          </p:cNvSpPr>
          <p:nvPr>
            <p:ph type="body" sz="quarter" idx="31"/>
          </p:nvPr>
        </p:nvSpPr>
        <p:spPr>
          <a:xfrm>
            <a:off x="6877782" y="3403577"/>
            <a:ext cx="3617290" cy="395194"/>
          </a:xfrm>
          <a:prstGeom prst="rect">
            <a:avLst/>
          </a:prstGeom>
        </p:spPr>
        <p:txBody>
          <a:bodyPr anchor="ctr"/>
          <a:lstStyle>
            <a:lvl1pPr marL="0" indent="0">
              <a:buFontTx/>
              <a:buNone/>
              <a:defRPr sz="14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25" name="Рисунок 2">
            <a:extLst>
              <a:ext uri="{FF2B5EF4-FFF2-40B4-BE49-F238E27FC236}">
                <a16:creationId xmlns:a16="http://schemas.microsoft.com/office/drawing/2014/main" id="{0C6C9A99-E7E4-463D-9B58-3834DE76098A}"/>
              </a:ext>
            </a:extLst>
          </p:cNvPr>
          <p:cNvSpPr>
            <a:spLocks noGrp="1"/>
          </p:cNvSpPr>
          <p:nvPr>
            <p:ph type="pic" sz="quarter" idx="32"/>
          </p:nvPr>
        </p:nvSpPr>
        <p:spPr>
          <a:xfrm>
            <a:off x="6086877" y="3403994"/>
            <a:ext cx="745931" cy="744365"/>
          </a:xfrm>
          <a:prstGeom prst="rect">
            <a:avLst/>
          </a:prstGeom>
          <a:solidFill>
            <a:srgbClr val="1E22AA"/>
          </a:solidFill>
        </p:spPr>
        <p:txBody>
          <a:bodyPr/>
          <a:lstStyle>
            <a:lvl1pPr>
              <a:defRPr b="0" i="0">
                <a:solidFill>
                  <a:srgbClr val="1E22AA"/>
                </a:solidFill>
                <a:latin typeface="Nunito Sans Light" pitchFamily="2" charset="77"/>
              </a:defRPr>
            </a:lvl1pPr>
          </a:lstStyle>
          <a:p>
            <a:endParaRPr lang="ru-RU" dirty="0"/>
          </a:p>
        </p:txBody>
      </p:sp>
      <p:sp>
        <p:nvSpPr>
          <p:cNvPr id="26" name="Текст 4">
            <a:extLst>
              <a:ext uri="{FF2B5EF4-FFF2-40B4-BE49-F238E27FC236}">
                <a16:creationId xmlns:a16="http://schemas.microsoft.com/office/drawing/2014/main" id="{80A70CBA-6123-47D5-AD21-0F1AD5549C28}"/>
              </a:ext>
            </a:extLst>
          </p:cNvPr>
          <p:cNvSpPr>
            <a:spLocks noGrp="1"/>
          </p:cNvSpPr>
          <p:nvPr>
            <p:ph type="body" sz="quarter" idx="33"/>
          </p:nvPr>
        </p:nvSpPr>
        <p:spPr>
          <a:xfrm>
            <a:off x="6877782" y="5273222"/>
            <a:ext cx="3617290" cy="597970"/>
          </a:xfrm>
          <a:prstGeom prst="rect">
            <a:avLst/>
          </a:prstGeom>
        </p:spPr>
        <p:txBody>
          <a:bodyPr/>
          <a:lstStyle>
            <a:lvl1pPr marL="0" indent="0">
              <a:spcBef>
                <a:spcPts val="1799"/>
              </a:spcBef>
              <a:buFontTx/>
              <a:buNone/>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27" name="Текст 78">
            <a:extLst>
              <a:ext uri="{FF2B5EF4-FFF2-40B4-BE49-F238E27FC236}">
                <a16:creationId xmlns:a16="http://schemas.microsoft.com/office/drawing/2014/main" id="{C24F6182-208B-4668-8DE5-93B0B5333FFD}"/>
              </a:ext>
            </a:extLst>
          </p:cNvPr>
          <p:cNvSpPr>
            <a:spLocks noGrp="1"/>
          </p:cNvSpPr>
          <p:nvPr>
            <p:ph type="body" sz="quarter" idx="34"/>
          </p:nvPr>
        </p:nvSpPr>
        <p:spPr>
          <a:xfrm>
            <a:off x="6877782" y="4848496"/>
            <a:ext cx="3617290" cy="395194"/>
          </a:xfrm>
          <a:prstGeom prst="rect">
            <a:avLst/>
          </a:prstGeom>
        </p:spPr>
        <p:txBody>
          <a:bodyPr anchor="ctr"/>
          <a:lstStyle>
            <a:lvl1pPr marL="0" indent="0">
              <a:buFontTx/>
              <a:buNone/>
              <a:defRPr sz="14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28" name="Рисунок 2">
            <a:extLst>
              <a:ext uri="{FF2B5EF4-FFF2-40B4-BE49-F238E27FC236}">
                <a16:creationId xmlns:a16="http://schemas.microsoft.com/office/drawing/2014/main" id="{FF305C32-2325-4648-91A9-E4484FB0304C}"/>
              </a:ext>
            </a:extLst>
          </p:cNvPr>
          <p:cNvSpPr>
            <a:spLocks noGrp="1"/>
          </p:cNvSpPr>
          <p:nvPr>
            <p:ph type="pic" sz="quarter" idx="35"/>
          </p:nvPr>
        </p:nvSpPr>
        <p:spPr>
          <a:xfrm>
            <a:off x="6086877" y="4848913"/>
            <a:ext cx="745931" cy="744365"/>
          </a:xfrm>
          <a:prstGeom prst="rect">
            <a:avLst/>
          </a:prstGeom>
          <a:solidFill>
            <a:srgbClr val="1E22AA"/>
          </a:solidFill>
        </p:spPr>
        <p:txBody>
          <a:bodyPr/>
          <a:lstStyle>
            <a:lvl1pPr>
              <a:defRPr b="0" i="0">
                <a:solidFill>
                  <a:srgbClr val="1E22AA"/>
                </a:solidFill>
                <a:latin typeface="Nunito Sans Light" pitchFamily="2" charset="77"/>
              </a:defRPr>
            </a:lvl1pPr>
          </a:lstStyle>
          <a:p>
            <a:endParaRPr lang="ru-RU" dirty="0"/>
          </a:p>
        </p:txBody>
      </p:sp>
      <p:sp>
        <p:nvSpPr>
          <p:cNvPr id="34" name="Текст 78">
            <a:extLst>
              <a:ext uri="{FF2B5EF4-FFF2-40B4-BE49-F238E27FC236}">
                <a16:creationId xmlns:a16="http://schemas.microsoft.com/office/drawing/2014/main" id="{1C179F46-6888-4446-88DA-9C21621EDE9F}"/>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35" name="Graphic 16">
            <a:extLst>
              <a:ext uri="{FF2B5EF4-FFF2-40B4-BE49-F238E27FC236}">
                <a16:creationId xmlns:a16="http://schemas.microsoft.com/office/drawing/2014/main" id="{8C2B4CC3-BA28-465A-ACC5-4BC8D0B39DB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29" name="Текст 78">
            <a:extLst>
              <a:ext uri="{FF2B5EF4-FFF2-40B4-BE49-F238E27FC236}">
                <a16:creationId xmlns:a16="http://schemas.microsoft.com/office/drawing/2014/main" id="{3FBA7F14-C9BD-408F-80BF-C316B07B96B5}"/>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30" name="Номер слайда 5">
            <a:extLst>
              <a:ext uri="{FF2B5EF4-FFF2-40B4-BE49-F238E27FC236}">
                <a16:creationId xmlns:a16="http://schemas.microsoft.com/office/drawing/2014/main" id="{BA1F0858-77BB-499B-A644-7936A83229A3}"/>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4039634317"/>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Четыре плашки">
    <p:spTree>
      <p:nvGrpSpPr>
        <p:cNvPr id="1" name=""/>
        <p:cNvGrpSpPr/>
        <p:nvPr/>
      </p:nvGrpSpPr>
      <p:grpSpPr>
        <a:xfrm>
          <a:off x="0" y="0"/>
          <a:ext cx="0" cy="0"/>
          <a:chOff x="0" y="0"/>
          <a:chExt cx="0" cy="0"/>
        </a:xfrm>
      </p:grpSpPr>
      <p:sp>
        <p:nvSpPr>
          <p:cNvPr id="10" name="Текст 78">
            <a:extLst>
              <a:ext uri="{FF2B5EF4-FFF2-40B4-BE49-F238E27FC236}">
                <a16:creationId xmlns:a16="http://schemas.microsoft.com/office/drawing/2014/main" id="{A2C41857-00C2-411E-BA46-95B3FA60D9F1}"/>
              </a:ext>
            </a:extLst>
          </p:cNvPr>
          <p:cNvSpPr>
            <a:spLocks noGrp="1"/>
          </p:cNvSpPr>
          <p:nvPr>
            <p:ph type="body" sz="quarter" idx="17"/>
          </p:nvPr>
        </p:nvSpPr>
        <p:spPr>
          <a:xfrm>
            <a:off x="625311" y="1695434"/>
            <a:ext cx="4941176" cy="1872023"/>
          </a:xfrm>
          <a:prstGeom prst="rect">
            <a:avLst/>
          </a:prstGeom>
          <a:solidFill>
            <a:srgbClr val="1E22AA"/>
          </a:solidFill>
        </p:spPr>
        <p:txBody>
          <a:bodyPr lIns="252000" tIns="216000" rIns="288000" anchor="t" anchorCtr="0"/>
          <a:lstStyle>
            <a:lvl1pPr marL="0" indent="0">
              <a:buFontTx/>
              <a:buNone/>
              <a:defRPr sz="14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34" name="Текст 78">
            <a:extLst>
              <a:ext uri="{FF2B5EF4-FFF2-40B4-BE49-F238E27FC236}">
                <a16:creationId xmlns:a16="http://schemas.microsoft.com/office/drawing/2014/main" id="{1C179F46-6888-4446-88DA-9C21621EDE9F}"/>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35" name="Graphic 16">
            <a:extLst>
              <a:ext uri="{FF2B5EF4-FFF2-40B4-BE49-F238E27FC236}">
                <a16:creationId xmlns:a16="http://schemas.microsoft.com/office/drawing/2014/main" id="{8C2B4CC3-BA28-465A-ACC5-4BC8D0B39DB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52893" y="477727"/>
            <a:ext cx="750299" cy="539625"/>
          </a:xfrm>
          <a:prstGeom prst="rect">
            <a:avLst/>
          </a:prstGeom>
        </p:spPr>
      </p:pic>
      <p:sp>
        <p:nvSpPr>
          <p:cNvPr id="29" name="Текст 4">
            <a:extLst>
              <a:ext uri="{FF2B5EF4-FFF2-40B4-BE49-F238E27FC236}">
                <a16:creationId xmlns:a16="http://schemas.microsoft.com/office/drawing/2014/main" id="{36F7DA9B-F087-4EEB-ADDD-F35CEEAA1967}"/>
              </a:ext>
            </a:extLst>
          </p:cNvPr>
          <p:cNvSpPr>
            <a:spLocks noGrp="1"/>
          </p:cNvSpPr>
          <p:nvPr>
            <p:ph type="body" sz="quarter" idx="15"/>
          </p:nvPr>
        </p:nvSpPr>
        <p:spPr>
          <a:xfrm>
            <a:off x="867007" y="2248123"/>
            <a:ext cx="4414038" cy="1029181"/>
          </a:xfrm>
          <a:prstGeom prst="rect">
            <a:avLst/>
          </a:prstGeom>
          <a:noFill/>
        </p:spPr>
        <p:txBody>
          <a:bodyPr lIns="36000"/>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39" name="Текст 78">
            <a:extLst>
              <a:ext uri="{FF2B5EF4-FFF2-40B4-BE49-F238E27FC236}">
                <a16:creationId xmlns:a16="http://schemas.microsoft.com/office/drawing/2014/main" id="{49F8EC00-8AAF-4349-82E5-58274D6A047B}"/>
              </a:ext>
            </a:extLst>
          </p:cNvPr>
          <p:cNvSpPr>
            <a:spLocks noGrp="1"/>
          </p:cNvSpPr>
          <p:nvPr>
            <p:ph type="body" sz="quarter" idx="18"/>
          </p:nvPr>
        </p:nvSpPr>
        <p:spPr>
          <a:xfrm>
            <a:off x="5808183" y="1705324"/>
            <a:ext cx="4941176" cy="1872023"/>
          </a:xfrm>
          <a:prstGeom prst="rect">
            <a:avLst/>
          </a:prstGeom>
          <a:solidFill>
            <a:srgbClr val="1E22AA"/>
          </a:solidFill>
        </p:spPr>
        <p:txBody>
          <a:bodyPr lIns="252000" tIns="216000" rIns="288000" anchor="t" anchorCtr="0"/>
          <a:lstStyle>
            <a:lvl1pPr marL="0" indent="0">
              <a:buFontTx/>
              <a:buNone/>
              <a:defRPr sz="14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40" name="Текст 4">
            <a:extLst>
              <a:ext uri="{FF2B5EF4-FFF2-40B4-BE49-F238E27FC236}">
                <a16:creationId xmlns:a16="http://schemas.microsoft.com/office/drawing/2014/main" id="{8F16EAFD-088C-4114-967B-D443959AD1AF}"/>
              </a:ext>
            </a:extLst>
          </p:cNvPr>
          <p:cNvSpPr>
            <a:spLocks noGrp="1"/>
          </p:cNvSpPr>
          <p:nvPr>
            <p:ph type="body" sz="quarter" idx="19"/>
          </p:nvPr>
        </p:nvSpPr>
        <p:spPr>
          <a:xfrm>
            <a:off x="6049880" y="2258012"/>
            <a:ext cx="4414038" cy="1029181"/>
          </a:xfrm>
          <a:prstGeom prst="rect">
            <a:avLst/>
          </a:prstGeom>
          <a:noFill/>
        </p:spPr>
        <p:txBody>
          <a:bodyPr lIns="36000"/>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41" name="Текст 78">
            <a:extLst>
              <a:ext uri="{FF2B5EF4-FFF2-40B4-BE49-F238E27FC236}">
                <a16:creationId xmlns:a16="http://schemas.microsoft.com/office/drawing/2014/main" id="{22040274-827D-4923-9B2F-4F2FC5C41CD8}"/>
              </a:ext>
            </a:extLst>
          </p:cNvPr>
          <p:cNvSpPr>
            <a:spLocks noGrp="1"/>
          </p:cNvSpPr>
          <p:nvPr>
            <p:ph type="body" sz="quarter" idx="20"/>
          </p:nvPr>
        </p:nvSpPr>
        <p:spPr>
          <a:xfrm>
            <a:off x="625310" y="3784940"/>
            <a:ext cx="4941176" cy="1872023"/>
          </a:xfrm>
          <a:prstGeom prst="rect">
            <a:avLst/>
          </a:prstGeom>
          <a:solidFill>
            <a:srgbClr val="1E22AA"/>
          </a:solidFill>
        </p:spPr>
        <p:txBody>
          <a:bodyPr lIns="252000" tIns="216000" rIns="288000" anchor="t" anchorCtr="0"/>
          <a:lstStyle>
            <a:lvl1pPr marL="0" indent="0">
              <a:buFontTx/>
              <a:buNone/>
              <a:defRPr sz="14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42" name="Текст 4">
            <a:extLst>
              <a:ext uri="{FF2B5EF4-FFF2-40B4-BE49-F238E27FC236}">
                <a16:creationId xmlns:a16="http://schemas.microsoft.com/office/drawing/2014/main" id="{6434CA75-450C-4709-B168-BBA4F885A418}"/>
              </a:ext>
            </a:extLst>
          </p:cNvPr>
          <p:cNvSpPr>
            <a:spLocks noGrp="1"/>
          </p:cNvSpPr>
          <p:nvPr>
            <p:ph type="body" sz="quarter" idx="21"/>
          </p:nvPr>
        </p:nvSpPr>
        <p:spPr>
          <a:xfrm>
            <a:off x="867006" y="4337629"/>
            <a:ext cx="4414038" cy="1029181"/>
          </a:xfrm>
          <a:prstGeom prst="rect">
            <a:avLst/>
          </a:prstGeom>
          <a:noFill/>
        </p:spPr>
        <p:txBody>
          <a:bodyPr lIns="36000"/>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43" name="Текст 78">
            <a:extLst>
              <a:ext uri="{FF2B5EF4-FFF2-40B4-BE49-F238E27FC236}">
                <a16:creationId xmlns:a16="http://schemas.microsoft.com/office/drawing/2014/main" id="{DB2A38FC-2266-4901-9504-0140B9DF8923}"/>
              </a:ext>
            </a:extLst>
          </p:cNvPr>
          <p:cNvSpPr>
            <a:spLocks noGrp="1"/>
          </p:cNvSpPr>
          <p:nvPr>
            <p:ph type="body" sz="quarter" idx="22"/>
          </p:nvPr>
        </p:nvSpPr>
        <p:spPr>
          <a:xfrm>
            <a:off x="5808182" y="3794830"/>
            <a:ext cx="4941176" cy="1872023"/>
          </a:xfrm>
          <a:prstGeom prst="rect">
            <a:avLst/>
          </a:prstGeom>
          <a:solidFill>
            <a:srgbClr val="1E22AA"/>
          </a:solidFill>
        </p:spPr>
        <p:txBody>
          <a:bodyPr lIns="252000" tIns="216000" rIns="288000" anchor="t" anchorCtr="0"/>
          <a:lstStyle>
            <a:lvl1pPr marL="0" indent="0">
              <a:buFontTx/>
              <a:buNone/>
              <a:defRPr sz="14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44" name="Текст 4">
            <a:extLst>
              <a:ext uri="{FF2B5EF4-FFF2-40B4-BE49-F238E27FC236}">
                <a16:creationId xmlns:a16="http://schemas.microsoft.com/office/drawing/2014/main" id="{E0F225A1-3B3F-4525-9304-3C47EF8FF435}"/>
              </a:ext>
            </a:extLst>
          </p:cNvPr>
          <p:cNvSpPr>
            <a:spLocks noGrp="1"/>
          </p:cNvSpPr>
          <p:nvPr>
            <p:ph type="body" sz="quarter" idx="23"/>
          </p:nvPr>
        </p:nvSpPr>
        <p:spPr>
          <a:xfrm>
            <a:off x="6049879" y="4347519"/>
            <a:ext cx="4414038" cy="1029181"/>
          </a:xfrm>
          <a:prstGeom prst="rect">
            <a:avLst/>
          </a:prstGeom>
          <a:noFill/>
        </p:spPr>
        <p:txBody>
          <a:bodyPr lIns="36000"/>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15" name="Текст 78">
            <a:extLst>
              <a:ext uri="{FF2B5EF4-FFF2-40B4-BE49-F238E27FC236}">
                <a16:creationId xmlns:a16="http://schemas.microsoft.com/office/drawing/2014/main" id="{BD5AE499-2C2C-46E2-A882-FAF8A75B8818}"/>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6" name="Номер слайда 5">
            <a:extLst>
              <a:ext uri="{FF2B5EF4-FFF2-40B4-BE49-F238E27FC236}">
                <a16:creationId xmlns:a16="http://schemas.microsoft.com/office/drawing/2014/main" id="{0A4DD939-A611-41F0-A57C-4B2451362843}"/>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2229619310"/>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Ноутбук">
    <p:spTree>
      <p:nvGrpSpPr>
        <p:cNvPr id="1" name=""/>
        <p:cNvGrpSpPr/>
        <p:nvPr/>
      </p:nvGrpSpPr>
      <p:grpSpPr>
        <a:xfrm>
          <a:off x="0" y="0"/>
          <a:ext cx="0" cy="0"/>
          <a:chOff x="0" y="0"/>
          <a:chExt cx="0" cy="0"/>
        </a:xfrm>
      </p:grpSpPr>
      <p:sp>
        <p:nvSpPr>
          <p:cNvPr id="7" name="Прямоугольник 6">
            <a:extLst>
              <a:ext uri="{FF2B5EF4-FFF2-40B4-BE49-F238E27FC236}">
                <a16:creationId xmlns:a16="http://schemas.microsoft.com/office/drawing/2014/main" id="{993FB544-72C8-455A-8D96-FCEEB3596CE7}"/>
              </a:ext>
            </a:extLst>
          </p:cNvPr>
          <p:cNvSpPr/>
          <p:nvPr userDrawn="1"/>
        </p:nvSpPr>
        <p:spPr>
          <a:xfrm>
            <a:off x="0" y="5121657"/>
            <a:ext cx="12192000" cy="1736342"/>
          </a:xfrm>
          <a:prstGeom prst="rect">
            <a:avLst/>
          </a:prstGeom>
          <a:solidFill>
            <a:srgbClr val="1E22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pic>
        <p:nvPicPr>
          <p:cNvPr id="14" name="Рисунок 13">
            <a:extLst>
              <a:ext uri="{FF2B5EF4-FFF2-40B4-BE49-F238E27FC236}">
                <a16:creationId xmlns:a16="http://schemas.microsoft.com/office/drawing/2014/main" id="{F4AF7822-6459-4DF6-8D21-ECE395E66115}"/>
              </a:ext>
            </a:extLst>
          </p:cNvPr>
          <p:cNvPicPr>
            <a:picLocks noChangeAspect="1"/>
          </p:cNvPicPr>
          <p:nvPr userDrawn="1"/>
        </p:nvPicPr>
        <p:blipFill rotWithShape="1">
          <a:blip r:embed="rId2"/>
          <a:srcRect l="16867" t="19873" r="15150" b="17931"/>
          <a:stretch/>
        </p:blipFill>
        <p:spPr>
          <a:xfrm>
            <a:off x="1916247" y="1522511"/>
            <a:ext cx="8359505" cy="5098268"/>
          </a:xfrm>
          <a:prstGeom prst="rect">
            <a:avLst/>
          </a:prstGeom>
        </p:spPr>
      </p:pic>
      <p:sp>
        <p:nvSpPr>
          <p:cNvPr id="16" name="Рисунок 15">
            <a:extLst>
              <a:ext uri="{FF2B5EF4-FFF2-40B4-BE49-F238E27FC236}">
                <a16:creationId xmlns:a16="http://schemas.microsoft.com/office/drawing/2014/main" id="{90ED2E9C-0B29-43DA-B3AA-9EEED8EB4339}"/>
              </a:ext>
            </a:extLst>
          </p:cNvPr>
          <p:cNvSpPr>
            <a:spLocks noGrp="1"/>
          </p:cNvSpPr>
          <p:nvPr>
            <p:ph type="pic" sz="quarter" idx="20"/>
          </p:nvPr>
        </p:nvSpPr>
        <p:spPr>
          <a:xfrm>
            <a:off x="2924196" y="1857575"/>
            <a:ext cx="6139953" cy="3844481"/>
          </a:xfrm>
          <a:prstGeom prst="rect">
            <a:avLst/>
          </a:prstGeom>
          <a:solidFill>
            <a:srgbClr val="F0F1F6"/>
          </a:solidFill>
        </p:spPr>
        <p:txBody>
          <a:bodyPr/>
          <a:lstStyle>
            <a:lvl1pPr>
              <a:defRPr b="0" i="0">
                <a:latin typeface="Nunito Sans Light" pitchFamily="2" charset="77"/>
              </a:defRPr>
            </a:lvl1pPr>
          </a:lstStyle>
          <a:p>
            <a:endParaRPr lang="ru-RU" dirty="0"/>
          </a:p>
        </p:txBody>
      </p:sp>
      <p:sp>
        <p:nvSpPr>
          <p:cNvPr id="10" name="Текст 78">
            <a:extLst>
              <a:ext uri="{FF2B5EF4-FFF2-40B4-BE49-F238E27FC236}">
                <a16:creationId xmlns:a16="http://schemas.microsoft.com/office/drawing/2014/main" id="{612CFC82-0413-444E-B75F-EF97968E1CB8}"/>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12" name="Graphic 16">
            <a:extLst>
              <a:ext uri="{FF2B5EF4-FFF2-40B4-BE49-F238E27FC236}">
                <a16:creationId xmlns:a16="http://schemas.microsoft.com/office/drawing/2014/main" id="{0B3D62D8-A4BA-4DDF-BC31-9F67B913453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26006" y="477727"/>
            <a:ext cx="750299" cy="539625"/>
          </a:xfrm>
          <a:prstGeom prst="rect">
            <a:avLst/>
          </a:prstGeom>
        </p:spPr>
      </p:pic>
      <p:sp>
        <p:nvSpPr>
          <p:cNvPr id="11" name="Текст 78">
            <a:extLst>
              <a:ext uri="{FF2B5EF4-FFF2-40B4-BE49-F238E27FC236}">
                <a16:creationId xmlns:a16="http://schemas.microsoft.com/office/drawing/2014/main" id="{4368E039-1B3E-40E8-B14A-496C91FB9FC9}"/>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9" name="Номер слайда 5">
            <a:extLst>
              <a:ext uri="{FF2B5EF4-FFF2-40B4-BE49-F238E27FC236}">
                <a16:creationId xmlns:a16="http://schemas.microsoft.com/office/drawing/2014/main" id="{47106B0B-4A0D-4224-8DB7-509B93DA3F5D}"/>
              </a:ext>
            </a:extLst>
          </p:cNvPr>
          <p:cNvSpPr txBox="1">
            <a:spLocks/>
          </p:cNvSpPr>
          <p:nvPr userDrawn="1"/>
        </p:nvSpPr>
        <p:spPr>
          <a:xfrm>
            <a:off x="10883900" y="6610350"/>
            <a:ext cx="682625" cy="247650"/>
          </a:xfrm>
          <a:prstGeom prst="rect">
            <a:avLst/>
          </a:prstGeom>
          <a:solidFill>
            <a:srgbClr val="585BE2">
              <a:alpha val="40000"/>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solidFill>
                  <a:schemeClr val="bg1"/>
                </a:solidFill>
                <a:latin typeface="Nunito Sans Light" pitchFamily="2" charset="77"/>
              </a:rPr>
              <a:pPr algn="ctr"/>
              <a:t>‹#›</a:t>
            </a:fld>
            <a:endParaRPr lang="ru-RU" sz="1000" b="0" i="0" dirty="0">
              <a:solidFill>
                <a:schemeClr val="bg1"/>
              </a:solidFill>
              <a:latin typeface="Nunito Sans Light" pitchFamily="2" charset="77"/>
            </a:endParaRPr>
          </a:p>
        </p:txBody>
      </p:sp>
    </p:spTree>
    <p:extLst>
      <p:ext uri="{BB962C8B-B14F-4D97-AF65-F5344CB8AC3E}">
        <p14:creationId xmlns:p14="http://schemas.microsoft.com/office/powerpoint/2010/main" val="790999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фото с подписью">
    <p:spTree>
      <p:nvGrpSpPr>
        <p:cNvPr id="1" name=""/>
        <p:cNvGrpSpPr/>
        <p:nvPr/>
      </p:nvGrpSpPr>
      <p:grpSpPr>
        <a:xfrm>
          <a:off x="0" y="0"/>
          <a:ext cx="0" cy="0"/>
          <a:chOff x="0" y="0"/>
          <a:chExt cx="0" cy="0"/>
        </a:xfrm>
      </p:grpSpPr>
      <p:sp>
        <p:nvSpPr>
          <p:cNvPr id="26" name="Прямоугольник 25">
            <a:extLst>
              <a:ext uri="{FF2B5EF4-FFF2-40B4-BE49-F238E27FC236}">
                <a16:creationId xmlns:a16="http://schemas.microsoft.com/office/drawing/2014/main" id="{752F6225-30F9-44DF-A7ED-30FD4BD52385}"/>
              </a:ext>
            </a:extLst>
          </p:cNvPr>
          <p:cNvSpPr/>
          <p:nvPr userDrawn="1"/>
        </p:nvSpPr>
        <p:spPr>
          <a:xfrm>
            <a:off x="0" y="1609766"/>
            <a:ext cx="12192000" cy="5248231"/>
          </a:xfrm>
          <a:prstGeom prst="rect">
            <a:avLst/>
          </a:prstGeom>
          <a:solidFill>
            <a:srgbClr val="1E22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6" name="Рисунок 15">
            <a:extLst>
              <a:ext uri="{FF2B5EF4-FFF2-40B4-BE49-F238E27FC236}">
                <a16:creationId xmlns:a16="http://schemas.microsoft.com/office/drawing/2014/main" id="{90ED2E9C-0B29-43DA-B3AA-9EEED8EB4339}"/>
              </a:ext>
            </a:extLst>
          </p:cNvPr>
          <p:cNvSpPr>
            <a:spLocks noGrp="1"/>
          </p:cNvSpPr>
          <p:nvPr>
            <p:ph type="pic" sz="quarter" idx="20"/>
          </p:nvPr>
        </p:nvSpPr>
        <p:spPr>
          <a:xfrm>
            <a:off x="649906" y="2238105"/>
            <a:ext cx="2218948" cy="2468748"/>
          </a:xfrm>
          <a:prstGeom prst="rect">
            <a:avLst/>
          </a:prstGeom>
          <a:solidFill>
            <a:srgbClr val="F0F1F6"/>
          </a:solidFill>
          <a:effectLst/>
        </p:spPr>
        <p:txBody>
          <a:bodyPr/>
          <a:lstStyle>
            <a:lvl1pPr>
              <a:defRPr b="0" i="0">
                <a:latin typeface="Nunito Sans Light" pitchFamily="2" charset="77"/>
              </a:defRPr>
            </a:lvl1pPr>
          </a:lstStyle>
          <a:p>
            <a:endParaRPr lang="ru-RU" dirty="0"/>
          </a:p>
        </p:txBody>
      </p:sp>
      <p:sp>
        <p:nvSpPr>
          <p:cNvPr id="11" name="Текст 4">
            <a:extLst>
              <a:ext uri="{FF2B5EF4-FFF2-40B4-BE49-F238E27FC236}">
                <a16:creationId xmlns:a16="http://schemas.microsoft.com/office/drawing/2014/main" id="{24E83231-095F-4C93-903B-E10FE6AFA8AB}"/>
              </a:ext>
            </a:extLst>
          </p:cNvPr>
          <p:cNvSpPr>
            <a:spLocks noGrp="1"/>
          </p:cNvSpPr>
          <p:nvPr>
            <p:ph type="body" sz="quarter" idx="15"/>
          </p:nvPr>
        </p:nvSpPr>
        <p:spPr>
          <a:xfrm>
            <a:off x="625313" y="5404123"/>
            <a:ext cx="2243541" cy="431154"/>
          </a:xfrm>
          <a:prstGeom prst="rect">
            <a:avLst/>
          </a:prstGeom>
        </p:spPr>
        <p:txBody>
          <a:bodyPr/>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15" name="Текст 78">
            <a:extLst>
              <a:ext uri="{FF2B5EF4-FFF2-40B4-BE49-F238E27FC236}">
                <a16:creationId xmlns:a16="http://schemas.microsoft.com/office/drawing/2014/main" id="{293DCAEC-EF5E-457C-A3E9-14C964F78318}"/>
              </a:ext>
            </a:extLst>
          </p:cNvPr>
          <p:cNvSpPr>
            <a:spLocks noGrp="1"/>
          </p:cNvSpPr>
          <p:nvPr>
            <p:ph type="body" sz="quarter" idx="17"/>
          </p:nvPr>
        </p:nvSpPr>
        <p:spPr>
          <a:xfrm>
            <a:off x="625313" y="4972970"/>
            <a:ext cx="2243541" cy="431153"/>
          </a:xfrm>
          <a:prstGeom prst="rect">
            <a:avLst/>
          </a:prstGeom>
        </p:spPr>
        <p:txBody>
          <a:bodyPr anchor="ctr"/>
          <a:lstStyle>
            <a:lvl1pPr marL="0" indent="0">
              <a:buFontTx/>
              <a:buNone/>
              <a:defRPr sz="14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55" name="Текст 4">
            <a:extLst>
              <a:ext uri="{FF2B5EF4-FFF2-40B4-BE49-F238E27FC236}">
                <a16:creationId xmlns:a16="http://schemas.microsoft.com/office/drawing/2014/main" id="{2BB069F3-9EEE-4B1A-BBED-966070A5E34D}"/>
              </a:ext>
            </a:extLst>
          </p:cNvPr>
          <p:cNvSpPr>
            <a:spLocks noGrp="1"/>
          </p:cNvSpPr>
          <p:nvPr>
            <p:ph type="body" sz="quarter" idx="22"/>
          </p:nvPr>
        </p:nvSpPr>
        <p:spPr>
          <a:xfrm>
            <a:off x="3388858" y="5404123"/>
            <a:ext cx="2218947" cy="431154"/>
          </a:xfrm>
          <a:prstGeom prst="rect">
            <a:avLst/>
          </a:prstGeom>
        </p:spPr>
        <p:txBody>
          <a:bodyPr/>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56" name="Текст 78">
            <a:extLst>
              <a:ext uri="{FF2B5EF4-FFF2-40B4-BE49-F238E27FC236}">
                <a16:creationId xmlns:a16="http://schemas.microsoft.com/office/drawing/2014/main" id="{0A93C0A2-7FB9-43ED-8B97-67B903C58D36}"/>
              </a:ext>
            </a:extLst>
          </p:cNvPr>
          <p:cNvSpPr>
            <a:spLocks noGrp="1"/>
          </p:cNvSpPr>
          <p:nvPr>
            <p:ph type="body" sz="quarter" idx="23"/>
          </p:nvPr>
        </p:nvSpPr>
        <p:spPr>
          <a:xfrm>
            <a:off x="3388858" y="4972970"/>
            <a:ext cx="2218947" cy="431153"/>
          </a:xfrm>
          <a:prstGeom prst="rect">
            <a:avLst/>
          </a:prstGeom>
        </p:spPr>
        <p:txBody>
          <a:bodyPr anchor="ctr"/>
          <a:lstStyle>
            <a:lvl1pPr marL="0" indent="0">
              <a:buFontTx/>
              <a:buNone/>
              <a:defRPr sz="14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59" name="Текст 4">
            <a:extLst>
              <a:ext uri="{FF2B5EF4-FFF2-40B4-BE49-F238E27FC236}">
                <a16:creationId xmlns:a16="http://schemas.microsoft.com/office/drawing/2014/main" id="{B143C764-CBC0-470E-8CA4-5B62D6E43401}"/>
              </a:ext>
            </a:extLst>
          </p:cNvPr>
          <p:cNvSpPr>
            <a:spLocks noGrp="1"/>
          </p:cNvSpPr>
          <p:nvPr>
            <p:ph type="body" sz="quarter" idx="25"/>
          </p:nvPr>
        </p:nvSpPr>
        <p:spPr>
          <a:xfrm>
            <a:off x="6113957" y="5430007"/>
            <a:ext cx="2218948" cy="431154"/>
          </a:xfrm>
          <a:prstGeom prst="rect">
            <a:avLst/>
          </a:prstGeom>
        </p:spPr>
        <p:txBody>
          <a:bodyPr/>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60" name="Текст 78">
            <a:extLst>
              <a:ext uri="{FF2B5EF4-FFF2-40B4-BE49-F238E27FC236}">
                <a16:creationId xmlns:a16="http://schemas.microsoft.com/office/drawing/2014/main" id="{5EBDEDC5-4EAF-4872-91EE-F6C4020E0F20}"/>
              </a:ext>
            </a:extLst>
          </p:cNvPr>
          <p:cNvSpPr>
            <a:spLocks noGrp="1"/>
          </p:cNvSpPr>
          <p:nvPr>
            <p:ph type="body" sz="quarter" idx="26"/>
          </p:nvPr>
        </p:nvSpPr>
        <p:spPr>
          <a:xfrm>
            <a:off x="6113957" y="4998854"/>
            <a:ext cx="2218948" cy="431153"/>
          </a:xfrm>
          <a:prstGeom prst="rect">
            <a:avLst/>
          </a:prstGeom>
        </p:spPr>
        <p:txBody>
          <a:bodyPr anchor="ctr"/>
          <a:lstStyle>
            <a:lvl1pPr marL="0" indent="0">
              <a:buFontTx/>
              <a:buNone/>
              <a:defRPr sz="14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63" name="Текст 4">
            <a:extLst>
              <a:ext uri="{FF2B5EF4-FFF2-40B4-BE49-F238E27FC236}">
                <a16:creationId xmlns:a16="http://schemas.microsoft.com/office/drawing/2014/main" id="{8F95F5FF-DD8C-4DF1-B9FD-A613EC4FCA51}"/>
              </a:ext>
            </a:extLst>
          </p:cNvPr>
          <p:cNvSpPr>
            <a:spLocks noGrp="1"/>
          </p:cNvSpPr>
          <p:nvPr>
            <p:ph type="body" sz="quarter" idx="28"/>
          </p:nvPr>
        </p:nvSpPr>
        <p:spPr>
          <a:xfrm>
            <a:off x="8868208" y="5420052"/>
            <a:ext cx="2218948" cy="431154"/>
          </a:xfrm>
          <a:prstGeom prst="rect">
            <a:avLst/>
          </a:prstGeom>
        </p:spPr>
        <p:txBody>
          <a:bodyPr/>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64" name="Текст 78">
            <a:extLst>
              <a:ext uri="{FF2B5EF4-FFF2-40B4-BE49-F238E27FC236}">
                <a16:creationId xmlns:a16="http://schemas.microsoft.com/office/drawing/2014/main" id="{360786DC-BD51-427C-9B97-020A524FBB08}"/>
              </a:ext>
            </a:extLst>
          </p:cNvPr>
          <p:cNvSpPr>
            <a:spLocks noGrp="1"/>
          </p:cNvSpPr>
          <p:nvPr>
            <p:ph type="body" sz="quarter" idx="29"/>
          </p:nvPr>
        </p:nvSpPr>
        <p:spPr>
          <a:xfrm>
            <a:off x="8868208" y="4988899"/>
            <a:ext cx="2218948" cy="431153"/>
          </a:xfrm>
          <a:prstGeom prst="rect">
            <a:avLst/>
          </a:prstGeom>
        </p:spPr>
        <p:txBody>
          <a:bodyPr anchor="ctr"/>
          <a:lstStyle>
            <a:lvl1pPr marL="0" indent="0">
              <a:buFontTx/>
              <a:buNone/>
              <a:defRPr sz="14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28" name="Рисунок 15">
            <a:extLst>
              <a:ext uri="{FF2B5EF4-FFF2-40B4-BE49-F238E27FC236}">
                <a16:creationId xmlns:a16="http://schemas.microsoft.com/office/drawing/2014/main" id="{452F273C-C285-4932-B68C-3ED8132565DE}"/>
              </a:ext>
            </a:extLst>
          </p:cNvPr>
          <p:cNvSpPr>
            <a:spLocks noGrp="1"/>
          </p:cNvSpPr>
          <p:nvPr>
            <p:ph type="pic" sz="quarter" idx="30"/>
          </p:nvPr>
        </p:nvSpPr>
        <p:spPr>
          <a:xfrm>
            <a:off x="3388858" y="2244051"/>
            <a:ext cx="2218948" cy="2468748"/>
          </a:xfrm>
          <a:prstGeom prst="rect">
            <a:avLst/>
          </a:prstGeom>
          <a:solidFill>
            <a:srgbClr val="F0F1F6"/>
          </a:solidFill>
          <a:effectLst/>
        </p:spPr>
        <p:txBody>
          <a:bodyPr/>
          <a:lstStyle>
            <a:lvl1pPr>
              <a:defRPr b="0" i="0">
                <a:latin typeface="Nunito Sans Light" pitchFamily="2" charset="77"/>
              </a:defRPr>
            </a:lvl1pPr>
          </a:lstStyle>
          <a:p>
            <a:endParaRPr lang="ru-RU" dirty="0"/>
          </a:p>
        </p:txBody>
      </p:sp>
      <p:sp>
        <p:nvSpPr>
          <p:cNvPr id="29" name="Рисунок 15">
            <a:extLst>
              <a:ext uri="{FF2B5EF4-FFF2-40B4-BE49-F238E27FC236}">
                <a16:creationId xmlns:a16="http://schemas.microsoft.com/office/drawing/2014/main" id="{124645DF-5D4A-448D-813A-C40173B4716C}"/>
              </a:ext>
            </a:extLst>
          </p:cNvPr>
          <p:cNvSpPr>
            <a:spLocks noGrp="1"/>
          </p:cNvSpPr>
          <p:nvPr>
            <p:ph type="pic" sz="quarter" idx="31"/>
          </p:nvPr>
        </p:nvSpPr>
        <p:spPr>
          <a:xfrm>
            <a:off x="6113957" y="2248060"/>
            <a:ext cx="2218948" cy="2468748"/>
          </a:xfrm>
          <a:prstGeom prst="rect">
            <a:avLst/>
          </a:prstGeom>
          <a:solidFill>
            <a:srgbClr val="F0F1F6"/>
          </a:solidFill>
          <a:effectLst/>
        </p:spPr>
        <p:txBody>
          <a:bodyPr/>
          <a:lstStyle>
            <a:lvl1pPr>
              <a:defRPr b="0" i="0">
                <a:latin typeface="Nunito Sans Light" pitchFamily="2" charset="77"/>
              </a:defRPr>
            </a:lvl1pPr>
          </a:lstStyle>
          <a:p>
            <a:endParaRPr lang="ru-RU" dirty="0"/>
          </a:p>
        </p:txBody>
      </p:sp>
      <p:sp>
        <p:nvSpPr>
          <p:cNvPr id="30" name="Рисунок 15">
            <a:extLst>
              <a:ext uri="{FF2B5EF4-FFF2-40B4-BE49-F238E27FC236}">
                <a16:creationId xmlns:a16="http://schemas.microsoft.com/office/drawing/2014/main" id="{6A1C63BE-5CF8-4403-A663-8C0256B421B9}"/>
              </a:ext>
            </a:extLst>
          </p:cNvPr>
          <p:cNvSpPr>
            <a:spLocks noGrp="1"/>
          </p:cNvSpPr>
          <p:nvPr>
            <p:ph type="pic" sz="quarter" idx="32"/>
          </p:nvPr>
        </p:nvSpPr>
        <p:spPr>
          <a:xfrm>
            <a:off x="8868208" y="2244051"/>
            <a:ext cx="2218948" cy="2468748"/>
          </a:xfrm>
          <a:prstGeom prst="rect">
            <a:avLst/>
          </a:prstGeom>
          <a:solidFill>
            <a:srgbClr val="F0F1F6"/>
          </a:solidFill>
          <a:effectLst/>
        </p:spPr>
        <p:txBody>
          <a:bodyPr/>
          <a:lstStyle>
            <a:lvl1pPr>
              <a:defRPr b="0" i="0">
                <a:latin typeface="Nunito Sans Light" pitchFamily="2" charset="77"/>
              </a:defRPr>
            </a:lvl1pPr>
          </a:lstStyle>
          <a:p>
            <a:endParaRPr lang="ru-RU" dirty="0"/>
          </a:p>
        </p:txBody>
      </p:sp>
      <p:sp>
        <p:nvSpPr>
          <p:cNvPr id="20" name="Текст 78">
            <a:extLst>
              <a:ext uri="{FF2B5EF4-FFF2-40B4-BE49-F238E27FC236}">
                <a16:creationId xmlns:a16="http://schemas.microsoft.com/office/drawing/2014/main" id="{3A6B1919-3E07-41BF-A11F-ABA286F943C1}"/>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21" name="Graphic 16">
            <a:extLst>
              <a:ext uri="{FF2B5EF4-FFF2-40B4-BE49-F238E27FC236}">
                <a16:creationId xmlns:a16="http://schemas.microsoft.com/office/drawing/2014/main" id="{F526F5AE-A0FC-44A8-A641-E16A5DCC36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25" name="Текст 78">
            <a:extLst>
              <a:ext uri="{FF2B5EF4-FFF2-40B4-BE49-F238E27FC236}">
                <a16:creationId xmlns:a16="http://schemas.microsoft.com/office/drawing/2014/main" id="{8C003C68-923B-4025-B0CD-064048973D5B}"/>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9" name="Номер слайда 5">
            <a:extLst>
              <a:ext uri="{FF2B5EF4-FFF2-40B4-BE49-F238E27FC236}">
                <a16:creationId xmlns:a16="http://schemas.microsoft.com/office/drawing/2014/main" id="{8B352390-0D69-47B0-BBF7-9CD396043FC2}"/>
              </a:ext>
            </a:extLst>
          </p:cNvPr>
          <p:cNvSpPr txBox="1">
            <a:spLocks/>
          </p:cNvSpPr>
          <p:nvPr userDrawn="1"/>
        </p:nvSpPr>
        <p:spPr>
          <a:xfrm>
            <a:off x="10883900" y="6610350"/>
            <a:ext cx="682625" cy="247650"/>
          </a:xfrm>
          <a:prstGeom prst="rect">
            <a:avLst/>
          </a:prstGeom>
          <a:solidFill>
            <a:srgbClr val="585BE2">
              <a:alpha val="40000"/>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solidFill>
                  <a:schemeClr val="bg1"/>
                </a:solidFill>
                <a:latin typeface="Nunito Sans Light" pitchFamily="2" charset="77"/>
              </a:rPr>
              <a:pPr algn="ctr"/>
              <a:t>‹#›</a:t>
            </a:fld>
            <a:endParaRPr lang="ru-RU" sz="1000" b="0" i="0" dirty="0">
              <a:solidFill>
                <a:schemeClr val="bg1"/>
              </a:solidFill>
              <a:latin typeface="Nunito Sans Light" pitchFamily="2" charset="77"/>
            </a:endParaRPr>
          </a:p>
        </p:txBody>
      </p:sp>
    </p:spTree>
    <p:extLst>
      <p:ext uri="{BB962C8B-B14F-4D97-AF65-F5344CB8AC3E}">
        <p14:creationId xmlns:p14="http://schemas.microsoft.com/office/powerpoint/2010/main" val="41625545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Логотипы партнеров">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3B540AFB-9BCA-460C-B817-2AC54A5115CB}"/>
              </a:ext>
            </a:extLst>
          </p:cNvPr>
          <p:cNvSpPr/>
          <p:nvPr userDrawn="1"/>
        </p:nvSpPr>
        <p:spPr>
          <a:xfrm>
            <a:off x="0" y="0"/>
            <a:ext cx="6096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81" name="Текст 78">
            <a:extLst>
              <a:ext uri="{FF2B5EF4-FFF2-40B4-BE49-F238E27FC236}">
                <a16:creationId xmlns:a16="http://schemas.microsoft.com/office/drawing/2014/main" id="{83E9A6B1-D42B-410E-8299-4D26CFBF39BD}"/>
              </a:ext>
            </a:extLst>
          </p:cNvPr>
          <p:cNvSpPr>
            <a:spLocks noGrp="1"/>
          </p:cNvSpPr>
          <p:nvPr>
            <p:ph type="body" sz="quarter" idx="11"/>
          </p:nvPr>
        </p:nvSpPr>
        <p:spPr>
          <a:xfrm>
            <a:off x="588810" y="426320"/>
            <a:ext cx="4829687" cy="170816"/>
          </a:xfrm>
          <a:prstGeom prst="rect">
            <a:avLst/>
          </a:prstGeom>
        </p:spPr>
        <p:txBody>
          <a:bodyPr wrap="square" lIns="0" tIns="0" rIns="0" bIns="0" anchor="t" anchorCtr="0">
            <a:spAutoFit/>
          </a:bodyPr>
          <a:lstStyle>
            <a:lvl1pPr marL="0" indent="0">
              <a:buFontTx/>
              <a:buNone/>
              <a:defRPr sz="12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grpSp>
        <p:nvGrpSpPr>
          <p:cNvPr id="8" name="Группа 7">
            <a:extLst>
              <a:ext uri="{FF2B5EF4-FFF2-40B4-BE49-F238E27FC236}">
                <a16:creationId xmlns:a16="http://schemas.microsoft.com/office/drawing/2014/main" id="{E40249D4-1BBF-450D-9E94-0252480A1A99}"/>
              </a:ext>
            </a:extLst>
          </p:cNvPr>
          <p:cNvGrpSpPr/>
          <p:nvPr userDrawn="1"/>
        </p:nvGrpSpPr>
        <p:grpSpPr>
          <a:xfrm>
            <a:off x="6096001" y="6645"/>
            <a:ext cx="6089005" cy="6851355"/>
            <a:chOff x="6199979" y="6647"/>
            <a:chExt cx="5988200" cy="4489440"/>
          </a:xfrm>
        </p:grpSpPr>
        <p:sp>
          <p:nvSpPr>
            <p:cNvPr id="9" name="Прямоугольник 8">
              <a:extLst>
                <a:ext uri="{FF2B5EF4-FFF2-40B4-BE49-F238E27FC236}">
                  <a16:creationId xmlns:a16="http://schemas.microsoft.com/office/drawing/2014/main" id="{D791CFE6-3691-42DA-B965-092B5D2D445E}"/>
                </a:ext>
              </a:extLst>
            </p:cNvPr>
            <p:cNvSpPr/>
            <p:nvPr/>
          </p:nvSpPr>
          <p:spPr>
            <a:xfrm>
              <a:off x="6199979" y="6647"/>
              <a:ext cx="1498273" cy="14991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0" name="Прямоугольник 9">
              <a:extLst>
                <a:ext uri="{FF2B5EF4-FFF2-40B4-BE49-F238E27FC236}">
                  <a16:creationId xmlns:a16="http://schemas.microsoft.com/office/drawing/2014/main" id="{D7D8E785-944E-49B9-9DAC-911E55B1CC0B}"/>
                </a:ext>
              </a:extLst>
            </p:cNvPr>
            <p:cNvSpPr/>
            <p:nvPr/>
          </p:nvSpPr>
          <p:spPr>
            <a:xfrm>
              <a:off x="7696759" y="6647"/>
              <a:ext cx="1498273" cy="1499102"/>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1" name="Прямоугольник 10">
              <a:extLst>
                <a:ext uri="{FF2B5EF4-FFF2-40B4-BE49-F238E27FC236}">
                  <a16:creationId xmlns:a16="http://schemas.microsoft.com/office/drawing/2014/main" id="{E3780F86-4C60-4732-913E-EC73C1E734E4}"/>
                </a:ext>
              </a:extLst>
            </p:cNvPr>
            <p:cNvSpPr/>
            <p:nvPr/>
          </p:nvSpPr>
          <p:spPr>
            <a:xfrm>
              <a:off x="9194079" y="6647"/>
              <a:ext cx="1498273" cy="14991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2" name="Прямоугольник 11">
              <a:extLst>
                <a:ext uri="{FF2B5EF4-FFF2-40B4-BE49-F238E27FC236}">
                  <a16:creationId xmlns:a16="http://schemas.microsoft.com/office/drawing/2014/main" id="{1C953426-DA3A-4E64-AB95-CFBD791EC753}"/>
                </a:ext>
              </a:extLst>
            </p:cNvPr>
            <p:cNvSpPr/>
            <p:nvPr/>
          </p:nvSpPr>
          <p:spPr>
            <a:xfrm>
              <a:off x="6199979" y="1505749"/>
              <a:ext cx="1498273" cy="1499102"/>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3" name="Прямоугольник 12">
              <a:extLst>
                <a:ext uri="{FF2B5EF4-FFF2-40B4-BE49-F238E27FC236}">
                  <a16:creationId xmlns:a16="http://schemas.microsoft.com/office/drawing/2014/main" id="{7DFA3440-E4A7-4089-9498-AA93DC3D14EA}"/>
                </a:ext>
              </a:extLst>
            </p:cNvPr>
            <p:cNvSpPr/>
            <p:nvPr/>
          </p:nvSpPr>
          <p:spPr>
            <a:xfrm>
              <a:off x="7696759" y="1505749"/>
              <a:ext cx="1498273" cy="14991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4" name="Прямоугольник 13">
              <a:extLst>
                <a:ext uri="{FF2B5EF4-FFF2-40B4-BE49-F238E27FC236}">
                  <a16:creationId xmlns:a16="http://schemas.microsoft.com/office/drawing/2014/main" id="{23AC639A-BF91-4FD8-A07E-EF3472A92D6F}"/>
                </a:ext>
              </a:extLst>
            </p:cNvPr>
            <p:cNvSpPr/>
            <p:nvPr/>
          </p:nvSpPr>
          <p:spPr>
            <a:xfrm>
              <a:off x="9194079" y="1505749"/>
              <a:ext cx="1498273" cy="1499102"/>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5" name="Прямоугольник 14">
              <a:extLst>
                <a:ext uri="{FF2B5EF4-FFF2-40B4-BE49-F238E27FC236}">
                  <a16:creationId xmlns:a16="http://schemas.microsoft.com/office/drawing/2014/main" id="{541AC75B-1E7C-4602-AC3B-5891630E1DD3}"/>
                </a:ext>
              </a:extLst>
            </p:cNvPr>
            <p:cNvSpPr/>
            <p:nvPr/>
          </p:nvSpPr>
          <p:spPr>
            <a:xfrm>
              <a:off x="6199979" y="2996985"/>
              <a:ext cx="1498273" cy="149910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6" name="Прямоугольник 15">
              <a:extLst>
                <a:ext uri="{FF2B5EF4-FFF2-40B4-BE49-F238E27FC236}">
                  <a16:creationId xmlns:a16="http://schemas.microsoft.com/office/drawing/2014/main" id="{6AD5DB0A-8E83-4F0A-B999-8876F078E4D3}"/>
                </a:ext>
              </a:extLst>
            </p:cNvPr>
            <p:cNvSpPr/>
            <p:nvPr/>
          </p:nvSpPr>
          <p:spPr>
            <a:xfrm>
              <a:off x="7696759" y="2996985"/>
              <a:ext cx="1498273" cy="1499102"/>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7" name="Прямоугольник 16">
              <a:extLst>
                <a:ext uri="{FF2B5EF4-FFF2-40B4-BE49-F238E27FC236}">
                  <a16:creationId xmlns:a16="http://schemas.microsoft.com/office/drawing/2014/main" id="{0EE3C128-227D-4210-9071-F50597AF8F2C}"/>
                </a:ext>
              </a:extLst>
            </p:cNvPr>
            <p:cNvSpPr/>
            <p:nvPr/>
          </p:nvSpPr>
          <p:spPr>
            <a:xfrm>
              <a:off x="9194079" y="2996985"/>
              <a:ext cx="1498273" cy="149910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8" name="Прямоугольник 17">
              <a:extLst>
                <a:ext uri="{FF2B5EF4-FFF2-40B4-BE49-F238E27FC236}">
                  <a16:creationId xmlns:a16="http://schemas.microsoft.com/office/drawing/2014/main" id="{CF260080-BEEB-47E9-B455-9F34F9ADEF22}"/>
                </a:ext>
              </a:extLst>
            </p:cNvPr>
            <p:cNvSpPr/>
            <p:nvPr/>
          </p:nvSpPr>
          <p:spPr>
            <a:xfrm>
              <a:off x="10689906" y="2996985"/>
              <a:ext cx="1498273" cy="1499102"/>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9" name="Прямоугольник 18">
              <a:extLst>
                <a:ext uri="{FF2B5EF4-FFF2-40B4-BE49-F238E27FC236}">
                  <a16:creationId xmlns:a16="http://schemas.microsoft.com/office/drawing/2014/main" id="{AFA8FE52-864D-474D-B68E-B734D9ED5E0A}"/>
                </a:ext>
              </a:extLst>
            </p:cNvPr>
            <p:cNvSpPr/>
            <p:nvPr/>
          </p:nvSpPr>
          <p:spPr>
            <a:xfrm>
              <a:off x="10689906" y="1500995"/>
              <a:ext cx="1498273" cy="14991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20" name="Прямоугольник 19">
              <a:extLst>
                <a:ext uri="{FF2B5EF4-FFF2-40B4-BE49-F238E27FC236}">
                  <a16:creationId xmlns:a16="http://schemas.microsoft.com/office/drawing/2014/main" id="{8C06136D-7EF7-4653-B8B4-858D2A36F7BF}"/>
                </a:ext>
              </a:extLst>
            </p:cNvPr>
            <p:cNvSpPr/>
            <p:nvPr/>
          </p:nvSpPr>
          <p:spPr>
            <a:xfrm>
              <a:off x="10689906" y="6647"/>
              <a:ext cx="1498273" cy="1499102"/>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grpSp>
      <p:sp>
        <p:nvSpPr>
          <p:cNvPr id="21" name="Текст 4">
            <a:extLst>
              <a:ext uri="{FF2B5EF4-FFF2-40B4-BE49-F238E27FC236}">
                <a16:creationId xmlns:a16="http://schemas.microsoft.com/office/drawing/2014/main" id="{D9AFB03F-C911-4D8A-A0F8-145228B7F5BA}"/>
              </a:ext>
            </a:extLst>
          </p:cNvPr>
          <p:cNvSpPr>
            <a:spLocks noGrp="1"/>
          </p:cNvSpPr>
          <p:nvPr>
            <p:ph type="body" sz="quarter" idx="15"/>
          </p:nvPr>
        </p:nvSpPr>
        <p:spPr>
          <a:xfrm>
            <a:off x="625313" y="2014072"/>
            <a:ext cx="4829687" cy="3937516"/>
          </a:xfrm>
          <a:prstGeom prst="rect">
            <a:avLst/>
          </a:prstGeom>
        </p:spPr>
        <p:txBody>
          <a:bodyPr lIns="0" tIns="0" rIns="0" bIns="0"/>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22" name="Текст 78">
            <a:extLst>
              <a:ext uri="{FF2B5EF4-FFF2-40B4-BE49-F238E27FC236}">
                <a16:creationId xmlns:a16="http://schemas.microsoft.com/office/drawing/2014/main" id="{27220A73-F964-42DE-AC52-AC56DCB61484}"/>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Tree>
    <p:extLst>
      <p:ext uri="{BB962C8B-B14F-4D97-AF65-F5344CB8AC3E}">
        <p14:creationId xmlns:p14="http://schemas.microsoft.com/office/powerpoint/2010/main" val="3459405667"/>
      </p:ext>
    </p:extLst>
  </p:cSld>
  <p:clrMapOvr>
    <a:masterClrMapping/>
  </p:clrMapOvr>
  <p:extLst>
    <p:ext uri="{DCECCB84-F9BA-43D5-87BE-67443E8EF086}">
      <p15:sldGuideLst xmlns:p15="http://schemas.microsoft.com/office/powerpoint/2012/main">
        <p15:guide id="2" orient="horz">
          <p15:clr>
            <a:srgbClr val="FBAE40"/>
          </p15:clr>
        </p15:guide>
        <p15:guide id="3" orient="horz" pos="64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Белый фон без лого">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9777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Синий фон с лого">
    <p:spTree>
      <p:nvGrpSpPr>
        <p:cNvPr id="1" name=""/>
        <p:cNvGrpSpPr/>
        <p:nvPr/>
      </p:nvGrpSpPr>
      <p:grpSpPr>
        <a:xfrm>
          <a:off x="0" y="0"/>
          <a:ext cx="0" cy="0"/>
          <a:chOff x="0" y="0"/>
          <a:chExt cx="0" cy="0"/>
        </a:xfrm>
      </p:grpSpPr>
      <p:sp>
        <p:nvSpPr>
          <p:cNvPr id="7" name="Прямоугольник 6">
            <a:extLst>
              <a:ext uri="{FF2B5EF4-FFF2-40B4-BE49-F238E27FC236}">
                <a16:creationId xmlns:a16="http://schemas.microsoft.com/office/drawing/2014/main" id="{993FB544-72C8-455A-8D96-FCEEB3596CE7}"/>
              </a:ext>
            </a:extLst>
          </p:cNvPr>
          <p:cNvSpPr/>
          <p:nvPr userDrawn="1"/>
        </p:nvSpPr>
        <p:spPr>
          <a:xfrm>
            <a:off x="0" y="0"/>
            <a:ext cx="12192000" cy="6858000"/>
          </a:xfrm>
          <a:prstGeom prst="rect">
            <a:avLst/>
          </a:prstGeom>
          <a:solidFill>
            <a:srgbClr val="1E22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8" name="Текст 78">
            <a:extLst>
              <a:ext uri="{FF2B5EF4-FFF2-40B4-BE49-F238E27FC236}">
                <a16:creationId xmlns:a16="http://schemas.microsoft.com/office/drawing/2014/main" id="{41953B8E-E41A-4CE8-A483-9723EA0DD95B}"/>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9" name="Graphic 16">
            <a:extLst>
              <a:ext uri="{FF2B5EF4-FFF2-40B4-BE49-F238E27FC236}">
                <a16:creationId xmlns:a16="http://schemas.microsoft.com/office/drawing/2014/main" id="{8F589BEF-CB02-4FB6-9CC8-989E4F684C1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10" name="Текст 78">
            <a:extLst>
              <a:ext uri="{FF2B5EF4-FFF2-40B4-BE49-F238E27FC236}">
                <a16:creationId xmlns:a16="http://schemas.microsoft.com/office/drawing/2014/main" id="{72CDA036-64CC-4AEF-9D3C-E020AC1A1F9B}"/>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1" name="Номер слайда 5">
            <a:extLst>
              <a:ext uri="{FF2B5EF4-FFF2-40B4-BE49-F238E27FC236}">
                <a16:creationId xmlns:a16="http://schemas.microsoft.com/office/drawing/2014/main" id="{6BB7A4D3-E75F-4F18-A43B-52AB0891E0D9}"/>
              </a:ext>
            </a:extLst>
          </p:cNvPr>
          <p:cNvSpPr txBox="1">
            <a:spLocks/>
          </p:cNvSpPr>
          <p:nvPr userDrawn="1"/>
        </p:nvSpPr>
        <p:spPr>
          <a:xfrm>
            <a:off x="10883900" y="6610350"/>
            <a:ext cx="682625" cy="247650"/>
          </a:xfrm>
          <a:prstGeom prst="rect">
            <a:avLst/>
          </a:prstGeom>
          <a:solidFill>
            <a:srgbClr val="585BE2">
              <a:alpha val="40000"/>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solidFill>
                  <a:schemeClr val="bg1"/>
                </a:solidFill>
                <a:latin typeface="Nunito Sans Light" pitchFamily="2" charset="77"/>
              </a:rPr>
              <a:pPr algn="ctr"/>
              <a:t>‹#›</a:t>
            </a:fld>
            <a:endParaRPr lang="ru-RU" sz="1000" b="0" i="0" dirty="0">
              <a:solidFill>
                <a:schemeClr val="bg1"/>
              </a:solidFill>
              <a:latin typeface="Nunito Sans Light" pitchFamily="2" charset="77"/>
            </a:endParaRPr>
          </a:p>
        </p:txBody>
      </p:sp>
    </p:spTree>
    <p:extLst>
      <p:ext uri="{BB962C8B-B14F-4D97-AF65-F5344CB8AC3E}">
        <p14:creationId xmlns:p14="http://schemas.microsoft.com/office/powerpoint/2010/main" val="6714347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Синий фон без лого">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9618C547-F9F0-401A-9931-CBD364130377}"/>
              </a:ext>
            </a:extLst>
          </p:cNvPr>
          <p:cNvSpPr/>
          <p:nvPr userDrawn="1"/>
        </p:nvSpPr>
        <p:spPr>
          <a:xfrm>
            <a:off x="0" y="1"/>
            <a:ext cx="12192000" cy="6857997"/>
          </a:xfrm>
          <a:prstGeom prst="rect">
            <a:avLst/>
          </a:prstGeom>
          <a:solidFill>
            <a:srgbClr val="1E22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Tree>
    <p:extLst>
      <p:ext uri="{BB962C8B-B14F-4D97-AF65-F5344CB8AC3E}">
        <p14:creationId xmlns:p14="http://schemas.microsoft.com/office/powerpoint/2010/main" val="2123634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Цифры">
    <p:spTree>
      <p:nvGrpSpPr>
        <p:cNvPr id="1" name=""/>
        <p:cNvGrpSpPr/>
        <p:nvPr/>
      </p:nvGrpSpPr>
      <p:grpSpPr>
        <a:xfrm>
          <a:off x="0" y="0"/>
          <a:ext cx="0" cy="0"/>
          <a:chOff x="0" y="0"/>
          <a:chExt cx="0" cy="0"/>
        </a:xfrm>
      </p:grpSpPr>
      <p:sp>
        <p:nvSpPr>
          <p:cNvPr id="7" name="Прямоугольник 6">
            <a:extLst>
              <a:ext uri="{FF2B5EF4-FFF2-40B4-BE49-F238E27FC236}">
                <a16:creationId xmlns:a16="http://schemas.microsoft.com/office/drawing/2014/main" id="{993FB544-72C8-455A-8D96-FCEEB3596CE7}"/>
              </a:ext>
            </a:extLst>
          </p:cNvPr>
          <p:cNvSpPr/>
          <p:nvPr userDrawn="1"/>
        </p:nvSpPr>
        <p:spPr>
          <a:xfrm>
            <a:off x="0" y="-1588"/>
            <a:ext cx="12192000" cy="6858000"/>
          </a:xfrm>
          <a:prstGeom prst="rect">
            <a:avLst/>
          </a:prstGeom>
          <a:solidFill>
            <a:srgbClr val="1E22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400"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14" name="Текст 4">
            <a:extLst>
              <a:ext uri="{FF2B5EF4-FFF2-40B4-BE49-F238E27FC236}">
                <a16:creationId xmlns:a16="http://schemas.microsoft.com/office/drawing/2014/main" id="{BF0C64C0-4620-440F-831A-1E7FFAE9A9AB}"/>
              </a:ext>
            </a:extLst>
          </p:cNvPr>
          <p:cNvSpPr>
            <a:spLocks noGrp="1"/>
          </p:cNvSpPr>
          <p:nvPr>
            <p:ph type="body" sz="quarter" idx="15" hasCustomPrompt="1"/>
          </p:nvPr>
        </p:nvSpPr>
        <p:spPr>
          <a:xfrm>
            <a:off x="625313" y="2007063"/>
            <a:ext cx="2075556" cy="784274"/>
          </a:xfrm>
          <a:prstGeom prst="rect">
            <a:avLst/>
          </a:prstGeom>
        </p:spPr>
        <p:txBody>
          <a:bodyPr/>
          <a:lstStyle>
            <a:lvl1pPr marL="0" indent="0">
              <a:spcBef>
                <a:spcPts val="1799"/>
              </a:spcBef>
              <a:buFontTx/>
              <a:buNone/>
              <a:defRPr sz="4799"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r>
              <a:rPr lang="ru-RU" dirty="0"/>
              <a:t>0,0</a:t>
            </a:r>
          </a:p>
        </p:txBody>
      </p:sp>
      <p:sp>
        <p:nvSpPr>
          <p:cNvPr id="15" name="Текст 4">
            <a:extLst>
              <a:ext uri="{FF2B5EF4-FFF2-40B4-BE49-F238E27FC236}">
                <a16:creationId xmlns:a16="http://schemas.microsoft.com/office/drawing/2014/main" id="{B2152B9B-1B11-48C2-B384-9ADDE59751EC}"/>
              </a:ext>
            </a:extLst>
          </p:cNvPr>
          <p:cNvSpPr>
            <a:spLocks noGrp="1"/>
          </p:cNvSpPr>
          <p:nvPr>
            <p:ph type="body" sz="quarter" idx="20"/>
          </p:nvPr>
        </p:nvSpPr>
        <p:spPr>
          <a:xfrm>
            <a:off x="625314" y="2805978"/>
            <a:ext cx="2402848" cy="784274"/>
          </a:xfrm>
          <a:prstGeom prst="rect">
            <a:avLst/>
          </a:prstGeom>
        </p:spPr>
        <p:txBody>
          <a:bodyPr/>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22" name="Текст 4">
            <a:extLst>
              <a:ext uri="{FF2B5EF4-FFF2-40B4-BE49-F238E27FC236}">
                <a16:creationId xmlns:a16="http://schemas.microsoft.com/office/drawing/2014/main" id="{4AE3CDDA-FD6F-42F7-929D-B7B6868A8A0E}"/>
              </a:ext>
            </a:extLst>
          </p:cNvPr>
          <p:cNvSpPr>
            <a:spLocks noGrp="1"/>
          </p:cNvSpPr>
          <p:nvPr>
            <p:ph type="body" sz="quarter" idx="21" hasCustomPrompt="1"/>
          </p:nvPr>
        </p:nvSpPr>
        <p:spPr>
          <a:xfrm>
            <a:off x="625313" y="4045642"/>
            <a:ext cx="2075556" cy="784274"/>
          </a:xfrm>
          <a:prstGeom prst="rect">
            <a:avLst/>
          </a:prstGeom>
        </p:spPr>
        <p:txBody>
          <a:bodyPr/>
          <a:lstStyle>
            <a:lvl1pPr marL="0" indent="0">
              <a:spcBef>
                <a:spcPts val="1799"/>
              </a:spcBef>
              <a:buFontTx/>
              <a:buNone/>
              <a:defRPr sz="4799"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r>
              <a:rPr lang="ru-RU" dirty="0"/>
              <a:t>0,0</a:t>
            </a:r>
          </a:p>
        </p:txBody>
      </p:sp>
      <p:sp>
        <p:nvSpPr>
          <p:cNvPr id="23" name="Текст 4">
            <a:extLst>
              <a:ext uri="{FF2B5EF4-FFF2-40B4-BE49-F238E27FC236}">
                <a16:creationId xmlns:a16="http://schemas.microsoft.com/office/drawing/2014/main" id="{DA562154-7540-4526-839B-BF23B6616F19}"/>
              </a:ext>
            </a:extLst>
          </p:cNvPr>
          <p:cNvSpPr>
            <a:spLocks noGrp="1"/>
          </p:cNvSpPr>
          <p:nvPr>
            <p:ph type="body" sz="quarter" idx="22"/>
          </p:nvPr>
        </p:nvSpPr>
        <p:spPr>
          <a:xfrm>
            <a:off x="625314" y="4842970"/>
            <a:ext cx="2402848" cy="784274"/>
          </a:xfrm>
          <a:prstGeom prst="rect">
            <a:avLst/>
          </a:prstGeom>
        </p:spPr>
        <p:txBody>
          <a:bodyPr/>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20" name="Текст 78">
            <a:extLst>
              <a:ext uri="{FF2B5EF4-FFF2-40B4-BE49-F238E27FC236}">
                <a16:creationId xmlns:a16="http://schemas.microsoft.com/office/drawing/2014/main" id="{A080BADD-5FC8-413C-9AB9-0FAE80B4C0F7}"/>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39" name="Текст 4">
            <a:extLst>
              <a:ext uri="{FF2B5EF4-FFF2-40B4-BE49-F238E27FC236}">
                <a16:creationId xmlns:a16="http://schemas.microsoft.com/office/drawing/2014/main" id="{2EF744A9-291B-4CEA-9D64-D14B12984C00}"/>
              </a:ext>
            </a:extLst>
          </p:cNvPr>
          <p:cNvSpPr>
            <a:spLocks noGrp="1"/>
          </p:cNvSpPr>
          <p:nvPr>
            <p:ph type="body" sz="quarter" idx="23" hasCustomPrompt="1"/>
          </p:nvPr>
        </p:nvSpPr>
        <p:spPr>
          <a:xfrm>
            <a:off x="4727933" y="1978367"/>
            <a:ext cx="2075556" cy="784274"/>
          </a:xfrm>
          <a:prstGeom prst="rect">
            <a:avLst/>
          </a:prstGeom>
        </p:spPr>
        <p:txBody>
          <a:bodyPr/>
          <a:lstStyle>
            <a:lvl1pPr marL="0" indent="0">
              <a:spcBef>
                <a:spcPts val="1799"/>
              </a:spcBef>
              <a:buFontTx/>
              <a:buNone/>
              <a:defRPr sz="4799"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r>
              <a:rPr lang="ru-RU" dirty="0"/>
              <a:t>0,0</a:t>
            </a:r>
          </a:p>
        </p:txBody>
      </p:sp>
      <p:sp>
        <p:nvSpPr>
          <p:cNvPr id="49" name="Текст 4">
            <a:extLst>
              <a:ext uri="{FF2B5EF4-FFF2-40B4-BE49-F238E27FC236}">
                <a16:creationId xmlns:a16="http://schemas.microsoft.com/office/drawing/2014/main" id="{391F8A7B-F0D1-41B4-9C5B-C9E0408FD283}"/>
              </a:ext>
            </a:extLst>
          </p:cNvPr>
          <p:cNvSpPr>
            <a:spLocks noGrp="1"/>
          </p:cNvSpPr>
          <p:nvPr>
            <p:ph type="body" sz="quarter" idx="24"/>
          </p:nvPr>
        </p:nvSpPr>
        <p:spPr>
          <a:xfrm>
            <a:off x="4727934" y="2777282"/>
            <a:ext cx="2402848" cy="784274"/>
          </a:xfrm>
          <a:prstGeom prst="rect">
            <a:avLst/>
          </a:prstGeom>
        </p:spPr>
        <p:txBody>
          <a:bodyPr/>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50" name="Текст 4">
            <a:extLst>
              <a:ext uri="{FF2B5EF4-FFF2-40B4-BE49-F238E27FC236}">
                <a16:creationId xmlns:a16="http://schemas.microsoft.com/office/drawing/2014/main" id="{6F31289C-F962-4652-B6F9-59F35E209778}"/>
              </a:ext>
            </a:extLst>
          </p:cNvPr>
          <p:cNvSpPr>
            <a:spLocks noGrp="1"/>
          </p:cNvSpPr>
          <p:nvPr>
            <p:ph type="body" sz="quarter" idx="25" hasCustomPrompt="1"/>
          </p:nvPr>
        </p:nvSpPr>
        <p:spPr>
          <a:xfrm>
            <a:off x="4727933" y="4016946"/>
            <a:ext cx="2075556" cy="784274"/>
          </a:xfrm>
          <a:prstGeom prst="rect">
            <a:avLst/>
          </a:prstGeom>
        </p:spPr>
        <p:txBody>
          <a:bodyPr/>
          <a:lstStyle>
            <a:lvl1pPr marL="0" indent="0">
              <a:spcBef>
                <a:spcPts val="1799"/>
              </a:spcBef>
              <a:buFontTx/>
              <a:buNone/>
              <a:defRPr sz="4799"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r>
              <a:rPr lang="ru-RU" dirty="0"/>
              <a:t>0,0</a:t>
            </a:r>
          </a:p>
        </p:txBody>
      </p:sp>
      <p:sp>
        <p:nvSpPr>
          <p:cNvPr id="51" name="Текст 4">
            <a:extLst>
              <a:ext uri="{FF2B5EF4-FFF2-40B4-BE49-F238E27FC236}">
                <a16:creationId xmlns:a16="http://schemas.microsoft.com/office/drawing/2014/main" id="{D5DE14B1-CDAF-4D32-ABC5-4AE915AADA6B}"/>
              </a:ext>
            </a:extLst>
          </p:cNvPr>
          <p:cNvSpPr>
            <a:spLocks noGrp="1"/>
          </p:cNvSpPr>
          <p:nvPr>
            <p:ph type="body" sz="quarter" idx="26"/>
          </p:nvPr>
        </p:nvSpPr>
        <p:spPr>
          <a:xfrm>
            <a:off x="4727934" y="4814273"/>
            <a:ext cx="2402848" cy="784274"/>
          </a:xfrm>
          <a:prstGeom prst="rect">
            <a:avLst/>
          </a:prstGeom>
        </p:spPr>
        <p:txBody>
          <a:bodyPr/>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52" name="Текст 4">
            <a:extLst>
              <a:ext uri="{FF2B5EF4-FFF2-40B4-BE49-F238E27FC236}">
                <a16:creationId xmlns:a16="http://schemas.microsoft.com/office/drawing/2014/main" id="{D384C7AF-CE75-4DC6-A4FE-B9721217A3A7}"/>
              </a:ext>
            </a:extLst>
          </p:cNvPr>
          <p:cNvSpPr>
            <a:spLocks noGrp="1"/>
          </p:cNvSpPr>
          <p:nvPr>
            <p:ph type="body" sz="quarter" idx="27" hasCustomPrompt="1"/>
          </p:nvPr>
        </p:nvSpPr>
        <p:spPr>
          <a:xfrm>
            <a:off x="8832139" y="2007063"/>
            <a:ext cx="2075556" cy="784274"/>
          </a:xfrm>
          <a:prstGeom prst="rect">
            <a:avLst/>
          </a:prstGeom>
        </p:spPr>
        <p:txBody>
          <a:bodyPr/>
          <a:lstStyle>
            <a:lvl1pPr marL="0" indent="0">
              <a:spcBef>
                <a:spcPts val="1799"/>
              </a:spcBef>
              <a:buFontTx/>
              <a:buNone/>
              <a:defRPr sz="4799"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r>
              <a:rPr lang="ru-RU" dirty="0"/>
              <a:t>0,0</a:t>
            </a:r>
          </a:p>
        </p:txBody>
      </p:sp>
      <p:sp>
        <p:nvSpPr>
          <p:cNvPr id="53" name="Текст 4">
            <a:extLst>
              <a:ext uri="{FF2B5EF4-FFF2-40B4-BE49-F238E27FC236}">
                <a16:creationId xmlns:a16="http://schemas.microsoft.com/office/drawing/2014/main" id="{B55D35BE-1A63-4E5C-AD2A-810D261F894D}"/>
              </a:ext>
            </a:extLst>
          </p:cNvPr>
          <p:cNvSpPr>
            <a:spLocks noGrp="1"/>
          </p:cNvSpPr>
          <p:nvPr>
            <p:ph type="body" sz="quarter" idx="28"/>
          </p:nvPr>
        </p:nvSpPr>
        <p:spPr>
          <a:xfrm>
            <a:off x="8832140" y="2805978"/>
            <a:ext cx="2402848" cy="784274"/>
          </a:xfrm>
          <a:prstGeom prst="rect">
            <a:avLst/>
          </a:prstGeom>
        </p:spPr>
        <p:txBody>
          <a:bodyPr/>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54" name="Текст 4">
            <a:extLst>
              <a:ext uri="{FF2B5EF4-FFF2-40B4-BE49-F238E27FC236}">
                <a16:creationId xmlns:a16="http://schemas.microsoft.com/office/drawing/2014/main" id="{7651EE16-DE71-4EE9-8F2F-55A9E966E7BE}"/>
              </a:ext>
            </a:extLst>
          </p:cNvPr>
          <p:cNvSpPr>
            <a:spLocks noGrp="1"/>
          </p:cNvSpPr>
          <p:nvPr>
            <p:ph type="body" sz="quarter" idx="29" hasCustomPrompt="1"/>
          </p:nvPr>
        </p:nvSpPr>
        <p:spPr>
          <a:xfrm>
            <a:off x="8832139" y="4045642"/>
            <a:ext cx="2075556" cy="784274"/>
          </a:xfrm>
          <a:prstGeom prst="rect">
            <a:avLst/>
          </a:prstGeom>
        </p:spPr>
        <p:txBody>
          <a:bodyPr/>
          <a:lstStyle>
            <a:lvl1pPr marL="0" indent="0">
              <a:spcBef>
                <a:spcPts val="1799"/>
              </a:spcBef>
              <a:buFontTx/>
              <a:buNone/>
              <a:defRPr sz="4799"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r>
              <a:rPr lang="ru-RU" dirty="0"/>
              <a:t>0,0</a:t>
            </a:r>
          </a:p>
        </p:txBody>
      </p:sp>
      <p:sp>
        <p:nvSpPr>
          <p:cNvPr id="55" name="Текст 4">
            <a:extLst>
              <a:ext uri="{FF2B5EF4-FFF2-40B4-BE49-F238E27FC236}">
                <a16:creationId xmlns:a16="http://schemas.microsoft.com/office/drawing/2014/main" id="{614B62D2-0845-45BA-8E5D-4C44FB49C6B3}"/>
              </a:ext>
            </a:extLst>
          </p:cNvPr>
          <p:cNvSpPr>
            <a:spLocks noGrp="1"/>
          </p:cNvSpPr>
          <p:nvPr>
            <p:ph type="body" sz="quarter" idx="30"/>
          </p:nvPr>
        </p:nvSpPr>
        <p:spPr>
          <a:xfrm>
            <a:off x="8832140" y="4844557"/>
            <a:ext cx="2402848" cy="784274"/>
          </a:xfrm>
          <a:prstGeom prst="rect">
            <a:avLst/>
          </a:prstGeom>
        </p:spPr>
        <p:txBody>
          <a:bodyPr/>
          <a:lstStyle>
            <a:lvl1pPr marL="0" indent="0">
              <a:spcBef>
                <a:spcPts val="1799"/>
              </a:spcBef>
              <a:buFontTx/>
              <a:buNone/>
              <a:defRPr sz="1400" b="0" i="0">
                <a:solidFill>
                  <a:schemeClr val="bg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24" name="Текст 78">
            <a:extLst>
              <a:ext uri="{FF2B5EF4-FFF2-40B4-BE49-F238E27FC236}">
                <a16:creationId xmlns:a16="http://schemas.microsoft.com/office/drawing/2014/main" id="{62AE9979-2965-41EE-8AF6-F374D40A3588}"/>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chemeClr val="bg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27" name="Graphic 16">
            <a:extLst>
              <a:ext uri="{FF2B5EF4-FFF2-40B4-BE49-F238E27FC236}">
                <a16:creationId xmlns:a16="http://schemas.microsoft.com/office/drawing/2014/main" id="{58DE9755-5397-4BBA-9873-99987AC4FDB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19" name="Номер слайда 5">
            <a:extLst>
              <a:ext uri="{FF2B5EF4-FFF2-40B4-BE49-F238E27FC236}">
                <a16:creationId xmlns:a16="http://schemas.microsoft.com/office/drawing/2014/main" id="{03F2BB77-E590-425D-911E-4A4CBAC84B6E}"/>
              </a:ext>
            </a:extLst>
          </p:cNvPr>
          <p:cNvSpPr txBox="1">
            <a:spLocks/>
          </p:cNvSpPr>
          <p:nvPr userDrawn="1"/>
        </p:nvSpPr>
        <p:spPr>
          <a:xfrm>
            <a:off x="10883900" y="6610350"/>
            <a:ext cx="682625" cy="247650"/>
          </a:xfrm>
          <a:prstGeom prst="rect">
            <a:avLst/>
          </a:prstGeom>
          <a:solidFill>
            <a:srgbClr val="585BE2">
              <a:alpha val="40000"/>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solidFill>
                  <a:schemeClr val="bg1"/>
                </a:solidFill>
                <a:latin typeface="Nunito Sans Light" pitchFamily="2" charset="77"/>
              </a:rPr>
              <a:pPr algn="ctr"/>
              <a:t>‹#›</a:t>
            </a:fld>
            <a:endParaRPr lang="ru-RU" sz="1000" b="0" i="0" dirty="0">
              <a:solidFill>
                <a:schemeClr val="bg1"/>
              </a:solidFill>
              <a:latin typeface="Nunito Sans Light" pitchFamily="2" charset="77"/>
            </a:endParaRPr>
          </a:p>
        </p:txBody>
      </p:sp>
    </p:spTree>
    <p:extLst>
      <p:ext uri="{BB962C8B-B14F-4D97-AF65-F5344CB8AC3E}">
        <p14:creationId xmlns:p14="http://schemas.microsoft.com/office/powerpoint/2010/main" val="3763976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Графики и Цифры">
    <p:spTree>
      <p:nvGrpSpPr>
        <p:cNvPr id="1" name=""/>
        <p:cNvGrpSpPr/>
        <p:nvPr/>
      </p:nvGrpSpPr>
      <p:grpSpPr>
        <a:xfrm>
          <a:off x="0" y="0"/>
          <a:ext cx="0" cy="0"/>
          <a:chOff x="0" y="0"/>
          <a:chExt cx="0" cy="0"/>
        </a:xfrm>
      </p:grpSpPr>
      <p:sp>
        <p:nvSpPr>
          <p:cNvPr id="7" name="Прямоугольник 6">
            <a:extLst>
              <a:ext uri="{FF2B5EF4-FFF2-40B4-BE49-F238E27FC236}">
                <a16:creationId xmlns:a16="http://schemas.microsoft.com/office/drawing/2014/main" id="{993FB544-72C8-455A-8D96-FCEEB3596CE7}"/>
              </a:ext>
            </a:extLst>
          </p:cNvPr>
          <p:cNvSpPr/>
          <p:nvPr userDrawn="1"/>
        </p:nvSpPr>
        <p:spPr>
          <a:xfrm>
            <a:off x="0" y="4426258"/>
            <a:ext cx="12192000" cy="2431741"/>
          </a:xfrm>
          <a:prstGeom prst="rect">
            <a:avLst/>
          </a:prstGeom>
          <a:solidFill>
            <a:srgbClr val="F9F8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72" rtl="0" eaLnBrk="1" fontAlgn="auto" latinLnBrk="0" hangingPunct="1">
              <a:lnSpc>
                <a:spcPct val="100000"/>
              </a:lnSpc>
              <a:spcBef>
                <a:spcPts val="0"/>
              </a:spcBef>
              <a:spcAft>
                <a:spcPts val="0"/>
              </a:spcAft>
              <a:buClrTx/>
              <a:buSzTx/>
              <a:buFontTx/>
              <a:buNone/>
              <a:tabLst/>
              <a:defRPr/>
            </a:pPr>
            <a:endParaRPr kumimoji="0" lang="ru-RU" sz="1799" b="0" i="0" u="none" strike="noStrike" kern="1200" cap="none" spc="0" normalizeH="0" baseline="0" noProof="0" dirty="0">
              <a:ln>
                <a:noFill/>
              </a:ln>
              <a:solidFill>
                <a:prstClr val="white"/>
              </a:solidFill>
              <a:effectLst/>
              <a:uLnTx/>
              <a:uFillTx/>
              <a:latin typeface="Nunito Sans" pitchFamily="2" charset="77"/>
              <a:ea typeface="+mn-ea"/>
              <a:cs typeface="+mn-cs"/>
            </a:endParaRPr>
          </a:p>
        </p:txBody>
      </p:sp>
      <p:sp>
        <p:nvSpPr>
          <p:cNvPr id="20" name="Текст 78">
            <a:extLst>
              <a:ext uri="{FF2B5EF4-FFF2-40B4-BE49-F238E27FC236}">
                <a16:creationId xmlns:a16="http://schemas.microsoft.com/office/drawing/2014/main" id="{A080BADD-5FC8-413C-9AB9-0FAE80B4C0F7}"/>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21" name="Graphic 16">
            <a:extLst>
              <a:ext uri="{FF2B5EF4-FFF2-40B4-BE49-F238E27FC236}">
                <a16:creationId xmlns:a16="http://schemas.microsoft.com/office/drawing/2014/main" id="{E940AC7F-65C6-40BC-8B6C-54BD729ACEE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28" name="Текст 78">
            <a:extLst>
              <a:ext uri="{FF2B5EF4-FFF2-40B4-BE49-F238E27FC236}">
                <a16:creationId xmlns:a16="http://schemas.microsoft.com/office/drawing/2014/main" id="{24E40111-99A7-48BB-9042-D1165932B1F3}"/>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41" name="Рисунок 2">
            <a:extLst>
              <a:ext uri="{FF2B5EF4-FFF2-40B4-BE49-F238E27FC236}">
                <a16:creationId xmlns:a16="http://schemas.microsoft.com/office/drawing/2014/main" id="{A4D12169-15BD-408C-9C78-E47395540C6F}"/>
              </a:ext>
            </a:extLst>
          </p:cNvPr>
          <p:cNvSpPr>
            <a:spLocks noGrp="1"/>
          </p:cNvSpPr>
          <p:nvPr>
            <p:ph type="pic" sz="quarter" idx="14"/>
          </p:nvPr>
        </p:nvSpPr>
        <p:spPr>
          <a:xfrm>
            <a:off x="6096001" y="1563072"/>
            <a:ext cx="5507191" cy="2431741"/>
          </a:xfrm>
          <a:prstGeom prst="rect">
            <a:avLst/>
          </a:prstGeom>
          <a:solidFill>
            <a:srgbClr val="F0F1F6"/>
          </a:solidFill>
        </p:spPr>
        <p:txBody>
          <a:bodyPr/>
          <a:lstStyle>
            <a:lvl1pPr>
              <a:defRPr b="0" i="0">
                <a:latin typeface="Nunito Sans Light" pitchFamily="2" charset="77"/>
              </a:defRPr>
            </a:lvl1pPr>
          </a:lstStyle>
          <a:p>
            <a:endParaRPr lang="ru-RU" dirty="0"/>
          </a:p>
        </p:txBody>
      </p:sp>
      <p:sp>
        <p:nvSpPr>
          <p:cNvPr id="3" name="Диаграмма 2">
            <a:extLst>
              <a:ext uri="{FF2B5EF4-FFF2-40B4-BE49-F238E27FC236}">
                <a16:creationId xmlns:a16="http://schemas.microsoft.com/office/drawing/2014/main" id="{E0EB37B2-E89A-4444-B425-55A2C7843839}"/>
              </a:ext>
            </a:extLst>
          </p:cNvPr>
          <p:cNvSpPr>
            <a:spLocks noGrp="1"/>
          </p:cNvSpPr>
          <p:nvPr>
            <p:ph type="chart" sz="quarter" idx="43"/>
          </p:nvPr>
        </p:nvSpPr>
        <p:spPr>
          <a:xfrm>
            <a:off x="625313" y="1563326"/>
            <a:ext cx="5280655" cy="2431487"/>
          </a:xfrm>
          <a:prstGeom prst="rect">
            <a:avLst/>
          </a:prstGeom>
        </p:spPr>
        <p:txBody>
          <a:bodyPr/>
          <a:lstStyle>
            <a:lvl1pPr>
              <a:defRPr b="0" i="0">
                <a:latin typeface="Nunito Sans Light" pitchFamily="2" charset="77"/>
              </a:defRPr>
            </a:lvl1pPr>
          </a:lstStyle>
          <a:p>
            <a:endParaRPr lang="ru-RU" dirty="0"/>
          </a:p>
        </p:txBody>
      </p:sp>
      <p:sp>
        <p:nvSpPr>
          <p:cNvPr id="46" name="Текст 4">
            <a:extLst>
              <a:ext uri="{FF2B5EF4-FFF2-40B4-BE49-F238E27FC236}">
                <a16:creationId xmlns:a16="http://schemas.microsoft.com/office/drawing/2014/main" id="{4E25CDD9-0FEB-48BF-A252-99F76D43A8C9}"/>
              </a:ext>
            </a:extLst>
          </p:cNvPr>
          <p:cNvSpPr>
            <a:spLocks noGrp="1"/>
          </p:cNvSpPr>
          <p:nvPr>
            <p:ph type="body" sz="quarter" idx="46" hasCustomPrompt="1"/>
          </p:nvPr>
        </p:nvSpPr>
        <p:spPr>
          <a:xfrm>
            <a:off x="8826518" y="4933754"/>
            <a:ext cx="1366481" cy="450114"/>
          </a:xfrm>
          <a:prstGeom prst="rect">
            <a:avLst/>
          </a:prstGeom>
        </p:spPr>
        <p:txBody>
          <a:bodyPr lIns="0" tIns="0" rIns="0" bIns="0"/>
          <a:lstStyle>
            <a:lvl1pPr marL="0" indent="0">
              <a:spcBef>
                <a:spcPts val="1799"/>
              </a:spcBef>
              <a:buFontTx/>
              <a:buNone/>
              <a:defRPr sz="3199" b="0" i="0">
                <a:solidFill>
                  <a:schemeClr val="tx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r>
              <a:rPr lang="ru-RU" dirty="0"/>
              <a:t>0,0</a:t>
            </a:r>
          </a:p>
        </p:txBody>
      </p:sp>
      <p:sp>
        <p:nvSpPr>
          <p:cNvPr id="47" name="Текст 4">
            <a:extLst>
              <a:ext uri="{FF2B5EF4-FFF2-40B4-BE49-F238E27FC236}">
                <a16:creationId xmlns:a16="http://schemas.microsoft.com/office/drawing/2014/main" id="{4A9C16AA-8FC4-4B12-9DFA-0492E54A2275}"/>
              </a:ext>
            </a:extLst>
          </p:cNvPr>
          <p:cNvSpPr>
            <a:spLocks noGrp="1"/>
          </p:cNvSpPr>
          <p:nvPr>
            <p:ph type="body" sz="quarter" idx="47"/>
          </p:nvPr>
        </p:nvSpPr>
        <p:spPr>
          <a:xfrm>
            <a:off x="8832141" y="5383869"/>
            <a:ext cx="1366479" cy="784274"/>
          </a:xfrm>
          <a:prstGeom prst="rect">
            <a:avLst/>
          </a:prstGeom>
        </p:spPr>
        <p:txBody>
          <a:bodyPr lIns="0" tIns="0" rIns="0" bIns="0"/>
          <a:lstStyle>
            <a:lvl1pPr marL="0" indent="0">
              <a:spcBef>
                <a:spcPts val="1799"/>
              </a:spcBef>
              <a:buFontTx/>
              <a:buNone/>
              <a:defRPr sz="1400" b="0" i="0">
                <a:solidFill>
                  <a:schemeClr val="tx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61" name="Текст 4">
            <a:extLst>
              <a:ext uri="{FF2B5EF4-FFF2-40B4-BE49-F238E27FC236}">
                <a16:creationId xmlns:a16="http://schemas.microsoft.com/office/drawing/2014/main" id="{091D4BC5-B149-4E9D-8B30-85DAEA5A276E}"/>
              </a:ext>
            </a:extLst>
          </p:cNvPr>
          <p:cNvSpPr>
            <a:spLocks noGrp="1"/>
          </p:cNvSpPr>
          <p:nvPr>
            <p:ph type="body" sz="quarter" idx="50" hasCustomPrompt="1"/>
          </p:nvPr>
        </p:nvSpPr>
        <p:spPr>
          <a:xfrm>
            <a:off x="6070979" y="4940112"/>
            <a:ext cx="1366481" cy="450114"/>
          </a:xfrm>
          <a:prstGeom prst="rect">
            <a:avLst/>
          </a:prstGeom>
        </p:spPr>
        <p:txBody>
          <a:bodyPr lIns="0" tIns="0" rIns="0" bIns="0"/>
          <a:lstStyle>
            <a:lvl1pPr marL="0" indent="0">
              <a:spcBef>
                <a:spcPts val="1799"/>
              </a:spcBef>
              <a:buFontTx/>
              <a:buNone/>
              <a:defRPr sz="3199" b="0" i="0">
                <a:solidFill>
                  <a:schemeClr val="tx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r>
              <a:rPr lang="ru-RU" dirty="0"/>
              <a:t>0,0</a:t>
            </a:r>
          </a:p>
        </p:txBody>
      </p:sp>
      <p:sp>
        <p:nvSpPr>
          <p:cNvPr id="62" name="Текст 4">
            <a:extLst>
              <a:ext uri="{FF2B5EF4-FFF2-40B4-BE49-F238E27FC236}">
                <a16:creationId xmlns:a16="http://schemas.microsoft.com/office/drawing/2014/main" id="{86B44861-0278-4571-8B98-3160498005B6}"/>
              </a:ext>
            </a:extLst>
          </p:cNvPr>
          <p:cNvSpPr>
            <a:spLocks noGrp="1"/>
          </p:cNvSpPr>
          <p:nvPr>
            <p:ph type="body" sz="quarter" idx="51"/>
          </p:nvPr>
        </p:nvSpPr>
        <p:spPr>
          <a:xfrm>
            <a:off x="6076601" y="5390226"/>
            <a:ext cx="1366479" cy="784274"/>
          </a:xfrm>
          <a:prstGeom prst="rect">
            <a:avLst/>
          </a:prstGeom>
        </p:spPr>
        <p:txBody>
          <a:bodyPr lIns="0" tIns="0" rIns="0" bIns="0"/>
          <a:lstStyle>
            <a:lvl1pPr marL="0" indent="0">
              <a:spcBef>
                <a:spcPts val="1799"/>
              </a:spcBef>
              <a:buFontTx/>
              <a:buNone/>
              <a:defRPr sz="1400" b="0" i="0">
                <a:solidFill>
                  <a:schemeClr val="tx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65" name="Текст 4">
            <a:extLst>
              <a:ext uri="{FF2B5EF4-FFF2-40B4-BE49-F238E27FC236}">
                <a16:creationId xmlns:a16="http://schemas.microsoft.com/office/drawing/2014/main" id="{FDD53D50-1B37-4664-9E3E-10C0F8FC9057}"/>
              </a:ext>
            </a:extLst>
          </p:cNvPr>
          <p:cNvSpPr>
            <a:spLocks noGrp="1"/>
          </p:cNvSpPr>
          <p:nvPr>
            <p:ph type="body" sz="quarter" idx="54" hasCustomPrompt="1"/>
          </p:nvPr>
        </p:nvSpPr>
        <p:spPr>
          <a:xfrm>
            <a:off x="3359153" y="4940084"/>
            <a:ext cx="1366481" cy="450114"/>
          </a:xfrm>
          <a:prstGeom prst="rect">
            <a:avLst/>
          </a:prstGeom>
        </p:spPr>
        <p:txBody>
          <a:bodyPr lIns="0" tIns="0" rIns="0" bIns="0"/>
          <a:lstStyle>
            <a:lvl1pPr marL="0" indent="0">
              <a:spcBef>
                <a:spcPts val="1799"/>
              </a:spcBef>
              <a:buFontTx/>
              <a:buNone/>
              <a:defRPr sz="3199" b="0" i="0">
                <a:solidFill>
                  <a:schemeClr val="tx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r>
              <a:rPr lang="ru-RU" dirty="0"/>
              <a:t>0,0</a:t>
            </a:r>
          </a:p>
        </p:txBody>
      </p:sp>
      <p:sp>
        <p:nvSpPr>
          <p:cNvPr id="66" name="Текст 4">
            <a:extLst>
              <a:ext uri="{FF2B5EF4-FFF2-40B4-BE49-F238E27FC236}">
                <a16:creationId xmlns:a16="http://schemas.microsoft.com/office/drawing/2014/main" id="{4BC981B1-5B04-4D67-B075-C1499D47E545}"/>
              </a:ext>
            </a:extLst>
          </p:cNvPr>
          <p:cNvSpPr>
            <a:spLocks noGrp="1"/>
          </p:cNvSpPr>
          <p:nvPr>
            <p:ph type="body" sz="quarter" idx="55"/>
          </p:nvPr>
        </p:nvSpPr>
        <p:spPr>
          <a:xfrm>
            <a:off x="3364775" y="5390198"/>
            <a:ext cx="1366479" cy="784274"/>
          </a:xfrm>
          <a:prstGeom prst="rect">
            <a:avLst/>
          </a:prstGeom>
        </p:spPr>
        <p:txBody>
          <a:bodyPr lIns="0" tIns="0" rIns="0" bIns="0"/>
          <a:lstStyle>
            <a:lvl1pPr marL="0" indent="0">
              <a:spcBef>
                <a:spcPts val="1799"/>
              </a:spcBef>
              <a:buFontTx/>
              <a:buNone/>
              <a:defRPr sz="1400" b="0" i="0">
                <a:solidFill>
                  <a:schemeClr val="tx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69" name="Текст 4">
            <a:extLst>
              <a:ext uri="{FF2B5EF4-FFF2-40B4-BE49-F238E27FC236}">
                <a16:creationId xmlns:a16="http://schemas.microsoft.com/office/drawing/2014/main" id="{5FDEC3AE-AE1C-48F6-B57B-795F1D42A07D}"/>
              </a:ext>
            </a:extLst>
          </p:cNvPr>
          <p:cNvSpPr>
            <a:spLocks noGrp="1"/>
          </p:cNvSpPr>
          <p:nvPr>
            <p:ph type="body" sz="quarter" idx="58" hasCustomPrompt="1"/>
          </p:nvPr>
        </p:nvSpPr>
        <p:spPr>
          <a:xfrm>
            <a:off x="603613" y="4946442"/>
            <a:ext cx="1366481" cy="450114"/>
          </a:xfrm>
          <a:prstGeom prst="rect">
            <a:avLst/>
          </a:prstGeom>
        </p:spPr>
        <p:txBody>
          <a:bodyPr lIns="0" tIns="0" rIns="0" bIns="0"/>
          <a:lstStyle>
            <a:lvl1pPr marL="0" indent="0">
              <a:spcBef>
                <a:spcPts val="1799"/>
              </a:spcBef>
              <a:buFontTx/>
              <a:buNone/>
              <a:defRPr sz="3199" b="0" i="0">
                <a:solidFill>
                  <a:schemeClr val="tx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r>
              <a:rPr lang="ru-RU" dirty="0"/>
              <a:t>0,0</a:t>
            </a:r>
          </a:p>
        </p:txBody>
      </p:sp>
      <p:sp>
        <p:nvSpPr>
          <p:cNvPr id="70" name="Текст 4">
            <a:extLst>
              <a:ext uri="{FF2B5EF4-FFF2-40B4-BE49-F238E27FC236}">
                <a16:creationId xmlns:a16="http://schemas.microsoft.com/office/drawing/2014/main" id="{2ECA3D94-88F3-4507-AE9A-E4F4496196C5}"/>
              </a:ext>
            </a:extLst>
          </p:cNvPr>
          <p:cNvSpPr>
            <a:spLocks noGrp="1"/>
          </p:cNvSpPr>
          <p:nvPr>
            <p:ph type="body" sz="quarter" idx="59"/>
          </p:nvPr>
        </p:nvSpPr>
        <p:spPr>
          <a:xfrm>
            <a:off x="609236" y="5396556"/>
            <a:ext cx="1366479" cy="784274"/>
          </a:xfrm>
          <a:prstGeom prst="rect">
            <a:avLst/>
          </a:prstGeom>
        </p:spPr>
        <p:txBody>
          <a:bodyPr lIns="0" tIns="0" rIns="0" bIns="0"/>
          <a:lstStyle>
            <a:lvl1pPr marL="0" indent="0">
              <a:spcBef>
                <a:spcPts val="1799"/>
              </a:spcBef>
              <a:buFontTx/>
              <a:buNone/>
              <a:defRPr sz="1400" b="0" i="0">
                <a:solidFill>
                  <a:schemeClr val="tx1"/>
                </a:solidFill>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17" name="Номер слайда 5">
            <a:extLst>
              <a:ext uri="{FF2B5EF4-FFF2-40B4-BE49-F238E27FC236}">
                <a16:creationId xmlns:a16="http://schemas.microsoft.com/office/drawing/2014/main" id="{D0A7A260-AA0C-449A-9B97-217A743032EF}"/>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61158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Карта">
    <p:spTree>
      <p:nvGrpSpPr>
        <p:cNvPr id="1" name=""/>
        <p:cNvGrpSpPr/>
        <p:nvPr/>
      </p:nvGrpSpPr>
      <p:grpSpPr>
        <a:xfrm>
          <a:off x="0" y="0"/>
          <a:ext cx="0" cy="0"/>
          <a:chOff x="0" y="0"/>
          <a:chExt cx="0" cy="0"/>
        </a:xfrm>
      </p:grpSpPr>
      <p:pic>
        <p:nvPicPr>
          <p:cNvPr id="3" name="Рисунок 2" descr="Изображение выглядит как темный, освещенный&#10;&#10;Автоматически созданное описание">
            <a:extLst>
              <a:ext uri="{FF2B5EF4-FFF2-40B4-BE49-F238E27FC236}">
                <a16:creationId xmlns:a16="http://schemas.microsoft.com/office/drawing/2014/main" id="{A12C1100-ED76-4246-A735-3AEABAD036BA}"/>
              </a:ext>
            </a:extLst>
          </p:cNvPr>
          <p:cNvPicPr>
            <a:picLocks noChangeAspect="1"/>
          </p:cNvPicPr>
          <p:nvPr userDrawn="1"/>
        </p:nvPicPr>
        <p:blipFill>
          <a:blip r:embed="rId2"/>
          <a:stretch>
            <a:fillRect/>
          </a:stretch>
        </p:blipFill>
        <p:spPr>
          <a:xfrm>
            <a:off x="-301194" y="-74233"/>
            <a:ext cx="11527175" cy="7458976"/>
          </a:xfrm>
          <a:prstGeom prst="rect">
            <a:avLst/>
          </a:prstGeom>
        </p:spPr>
      </p:pic>
      <p:sp>
        <p:nvSpPr>
          <p:cNvPr id="9" name="Текст 78">
            <a:extLst>
              <a:ext uri="{FF2B5EF4-FFF2-40B4-BE49-F238E27FC236}">
                <a16:creationId xmlns:a16="http://schemas.microsoft.com/office/drawing/2014/main" id="{B6715B5B-5410-4A30-8830-8111CD3F6FE0}"/>
              </a:ext>
            </a:extLst>
          </p:cNvPr>
          <p:cNvSpPr>
            <a:spLocks noGrp="1"/>
          </p:cNvSpPr>
          <p:nvPr>
            <p:ph type="body" sz="quarter" idx="13" hasCustomPrompt="1"/>
          </p:nvPr>
        </p:nvSpPr>
        <p:spPr>
          <a:xfrm>
            <a:off x="1553192" y="3429001"/>
            <a:ext cx="1098135" cy="214539"/>
          </a:xfrm>
          <a:prstGeom prst="rect">
            <a:avLst/>
          </a:prstGeom>
        </p:spPr>
        <p:txBody>
          <a:bodyPr anchor="t"/>
          <a:lstStyle>
            <a:lvl1pPr marL="171399" indent="-171399">
              <a:buClr>
                <a:srgbClr val="1E22AA"/>
              </a:buClr>
              <a:buSzPct val="150000"/>
              <a:buFont typeface="Arial" panose="020B0604020202020204" pitchFamily="34" charset="0"/>
              <a:buChar char="•"/>
              <a:defRPr sz="10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r>
              <a:rPr lang="en-US" dirty="0"/>
              <a:t>Lorem Ipsum</a:t>
            </a:r>
            <a:endParaRPr lang="ru-RU" dirty="0"/>
          </a:p>
        </p:txBody>
      </p:sp>
      <p:sp>
        <p:nvSpPr>
          <p:cNvPr id="10" name="Текст 78">
            <a:extLst>
              <a:ext uri="{FF2B5EF4-FFF2-40B4-BE49-F238E27FC236}">
                <a16:creationId xmlns:a16="http://schemas.microsoft.com/office/drawing/2014/main" id="{6430E12F-A974-4699-9D88-C8DD72A1702C}"/>
              </a:ext>
            </a:extLst>
          </p:cNvPr>
          <p:cNvSpPr>
            <a:spLocks noGrp="1"/>
          </p:cNvSpPr>
          <p:nvPr>
            <p:ph type="body" sz="quarter" idx="14" hasCustomPrompt="1"/>
          </p:nvPr>
        </p:nvSpPr>
        <p:spPr>
          <a:xfrm>
            <a:off x="2254619" y="4054169"/>
            <a:ext cx="1098135" cy="214539"/>
          </a:xfrm>
          <a:prstGeom prst="rect">
            <a:avLst/>
          </a:prstGeom>
        </p:spPr>
        <p:txBody>
          <a:bodyPr anchor="t"/>
          <a:lstStyle>
            <a:lvl1pPr marL="171399" indent="-171399">
              <a:buClr>
                <a:srgbClr val="1E22AA"/>
              </a:buClr>
              <a:buSzPct val="150000"/>
              <a:buFont typeface="Arial" panose="020B0604020202020204" pitchFamily="34" charset="0"/>
              <a:buChar char="•"/>
              <a:defRPr sz="10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r>
              <a:rPr lang="en-US" dirty="0"/>
              <a:t>Lorem Ipsum</a:t>
            </a:r>
            <a:endParaRPr lang="ru-RU" dirty="0"/>
          </a:p>
        </p:txBody>
      </p:sp>
      <p:sp>
        <p:nvSpPr>
          <p:cNvPr id="11" name="Текст 78">
            <a:extLst>
              <a:ext uri="{FF2B5EF4-FFF2-40B4-BE49-F238E27FC236}">
                <a16:creationId xmlns:a16="http://schemas.microsoft.com/office/drawing/2014/main" id="{B88C805F-22E8-4F17-8B44-7F6E86B7DB2E}"/>
              </a:ext>
            </a:extLst>
          </p:cNvPr>
          <p:cNvSpPr>
            <a:spLocks noGrp="1"/>
          </p:cNvSpPr>
          <p:nvPr>
            <p:ph type="body" sz="quarter" idx="15" hasCustomPrompt="1"/>
          </p:nvPr>
        </p:nvSpPr>
        <p:spPr>
          <a:xfrm>
            <a:off x="3146258" y="3214461"/>
            <a:ext cx="1098135" cy="214539"/>
          </a:xfrm>
          <a:prstGeom prst="rect">
            <a:avLst/>
          </a:prstGeom>
        </p:spPr>
        <p:txBody>
          <a:bodyPr anchor="t"/>
          <a:lstStyle>
            <a:lvl1pPr marL="171399" indent="-171399">
              <a:buClr>
                <a:srgbClr val="1E22AA"/>
              </a:buClr>
              <a:buSzPct val="150000"/>
              <a:buFont typeface="Arial" panose="020B0604020202020204" pitchFamily="34" charset="0"/>
              <a:buChar char="•"/>
              <a:defRPr sz="10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r>
              <a:rPr lang="en-US" dirty="0"/>
              <a:t>Lorem Ipsum</a:t>
            </a:r>
            <a:endParaRPr lang="ru-RU" dirty="0"/>
          </a:p>
        </p:txBody>
      </p:sp>
      <p:sp>
        <p:nvSpPr>
          <p:cNvPr id="12" name="Текст 78">
            <a:extLst>
              <a:ext uri="{FF2B5EF4-FFF2-40B4-BE49-F238E27FC236}">
                <a16:creationId xmlns:a16="http://schemas.microsoft.com/office/drawing/2014/main" id="{7C19AA2C-09C5-4C30-B61C-73CEF818DC8A}"/>
              </a:ext>
            </a:extLst>
          </p:cNvPr>
          <p:cNvSpPr>
            <a:spLocks noGrp="1"/>
          </p:cNvSpPr>
          <p:nvPr>
            <p:ph type="body" sz="quarter" idx="16" hasCustomPrompt="1"/>
          </p:nvPr>
        </p:nvSpPr>
        <p:spPr>
          <a:xfrm>
            <a:off x="3847686" y="3796583"/>
            <a:ext cx="1098135" cy="214539"/>
          </a:xfrm>
          <a:prstGeom prst="rect">
            <a:avLst/>
          </a:prstGeom>
        </p:spPr>
        <p:txBody>
          <a:bodyPr anchor="t"/>
          <a:lstStyle>
            <a:lvl1pPr marL="171399" indent="-171399">
              <a:buClr>
                <a:srgbClr val="1E22AA"/>
              </a:buClr>
              <a:buSzPct val="150000"/>
              <a:buFont typeface="Arial" panose="020B0604020202020204" pitchFamily="34" charset="0"/>
              <a:buChar char="•"/>
              <a:defRPr sz="10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r>
              <a:rPr lang="en-US" dirty="0"/>
              <a:t>Lorem Ipsum</a:t>
            </a:r>
            <a:endParaRPr lang="ru-RU" dirty="0"/>
          </a:p>
        </p:txBody>
      </p:sp>
      <p:sp>
        <p:nvSpPr>
          <p:cNvPr id="13" name="Текст 78">
            <a:extLst>
              <a:ext uri="{FF2B5EF4-FFF2-40B4-BE49-F238E27FC236}">
                <a16:creationId xmlns:a16="http://schemas.microsoft.com/office/drawing/2014/main" id="{16474BEF-B77E-43AC-A008-F59CB9C66602}"/>
              </a:ext>
            </a:extLst>
          </p:cNvPr>
          <p:cNvSpPr>
            <a:spLocks noGrp="1"/>
          </p:cNvSpPr>
          <p:nvPr>
            <p:ph type="body" sz="quarter" idx="17" hasCustomPrompt="1"/>
          </p:nvPr>
        </p:nvSpPr>
        <p:spPr>
          <a:xfrm>
            <a:off x="9880380" y="4640817"/>
            <a:ext cx="1614889" cy="511333"/>
          </a:xfrm>
          <a:prstGeom prst="rect">
            <a:avLst/>
          </a:prstGeom>
        </p:spPr>
        <p:txBody>
          <a:bodyPr lIns="0" rIns="0" anchor="ctr"/>
          <a:lstStyle>
            <a:lvl1pPr marL="0" indent="0">
              <a:buFontTx/>
              <a:buNone/>
              <a:defRPr sz="35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r>
              <a:rPr lang="en-US" dirty="0"/>
              <a:t>0000</a:t>
            </a:r>
            <a:endParaRPr lang="ru-RU" dirty="0"/>
          </a:p>
        </p:txBody>
      </p:sp>
      <p:sp>
        <p:nvSpPr>
          <p:cNvPr id="14" name="Текст 78">
            <a:extLst>
              <a:ext uri="{FF2B5EF4-FFF2-40B4-BE49-F238E27FC236}">
                <a16:creationId xmlns:a16="http://schemas.microsoft.com/office/drawing/2014/main" id="{A6E4E956-2365-4826-81C2-1679F824418E}"/>
              </a:ext>
            </a:extLst>
          </p:cNvPr>
          <p:cNvSpPr>
            <a:spLocks noGrp="1"/>
          </p:cNvSpPr>
          <p:nvPr>
            <p:ph type="body" sz="quarter" idx="18"/>
          </p:nvPr>
        </p:nvSpPr>
        <p:spPr>
          <a:xfrm>
            <a:off x="9880380" y="5179093"/>
            <a:ext cx="1443178" cy="323776"/>
          </a:xfrm>
          <a:prstGeom prst="rect">
            <a:avLst/>
          </a:prstGeom>
        </p:spPr>
        <p:txBody>
          <a:bodyPr lIns="0" rIns="0" anchor="ct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5" name="Текст 78">
            <a:extLst>
              <a:ext uri="{FF2B5EF4-FFF2-40B4-BE49-F238E27FC236}">
                <a16:creationId xmlns:a16="http://schemas.microsoft.com/office/drawing/2014/main" id="{933A31C4-6AE5-4305-8D8A-D23FA1C7DC7C}"/>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16" name="Graphic 16">
            <a:extLst>
              <a:ext uri="{FF2B5EF4-FFF2-40B4-BE49-F238E27FC236}">
                <a16:creationId xmlns:a16="http://schemas.microsoft.com/office/drawing/2014/main" id="{84549CFE-0261-4BD3-8FAC-6C2B9DBB8F4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26006" y="477727"/>
            <a:ext cx="750299" cy="539625"/>
          </a:xfrm>
          <a:prstGeom prst="rect">
            <a:avLst/>
          </a:prstGeom>
        </p:spPr>
      </p:pic>
      <p:sp>
        <p:nvSpPr>
          <p:cNvPr id="17" name="Текст 78">
            <a:extLst>
              <a:ext uri="{FF2B5EF4-FFF2-40B4-BE49-F238E27FC236}">
                <a16:creationId xmlns:a16="http://schemas.microsoft.com/office/drawing/2014/main" id="{F7E369C7-4D76-486A-B76C-AA861FAD7183}"/>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8" name="Номер слайда 5">
            <a:extLst>
              <a:ext uri="{FF2B5EF4-FFF2-40B4-BE49-F238E27FC236}">
                <a16:creationId xmlns:a16="http://schemas.microsoft.com/office/drawing/2014/main" id="{1FBB065E-6A9D-408D-8331-DE09A4D67CFD}"/>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2578742707"/>
      </p:ext>
    </p:extLst>
  </p:cSld>
  <p:clrMapOvr>
    <a:masterClrMapping/>
  </p:clrMapOvr>
  <p:extLst>
    <p:ext uri="{DCECCB84-F9BA-43D5-87BE-67443E8EF086}">
      <p15:sldGuideLst xmlns:p15="http://schemas.microsoft.com/office/powerpoint/2012/main">
        <p15:guide id="1" pos="439">
          <p15:clr>
            <a:srgbClr val="FBAE40"/>
          </p15:clr>
        </p15:guide>
        <p15:guide id="2" orient="horz" pos="346">
          <p15:clr>
            <a:srgbClr val="FBAE40"/>
          </p15:clr>
        </p15:guide>
        <p15:guide id="3" pos="7243">
          <p15:clr>
            <a:srgbClr val="FBAE40"/>
          </p15:clr>
        </p15:guide>
        <p15:guide id="4" orient="horz" pos="3975">
          <p15:clr>
            <a:srgbClr val="FBAE40"/>
          </p15:clr>
        </p15:guide>
        <p15:guide id="5" orient="horz" pos="709">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Текст и фото">
    <p:spTree>
      <p:nvGrpSpPr>
        <p:cNvPr id="1" name=""/>
        <p:cNvGrpSpPr/>
        <p:nvPr/>
      </p:nvGrpSpPr>
      <p:grpSpPr>
        <a:xfrm>
          <a:off x="0" y="0"/>
          <a:ext cx="0" cy="0"/>
          <a:chOff x="0" y="0"/>
          <a:chExt cx="0" cy="0"/>
        </a:xfrm>
      </p:grpSpPr>
      <p:sp>
        <p:nvSpPr>
          <p:cNvPr id="6" name="Рисунок 2">
            <a:extLst>
              <a:ext uri="{FF2B5EF4-FFF2-40B4-BE49-F238E27FC236}">
                <a16:creationId xmlns:a16="http://schemas.microsoft.com/office/drawing/2014/main" id="{56862967-EB85-47C1-A786-01EF28177647}"/>
              </a:ext>
            </a:extLst>
          </p:cNvPr>
          <p:cNvSpPr>
            <a:spLocks noGrp="1"/>
          </p:cNvSpPr>
          <p:nvPr>
            <p:ph type="pic" sz="quarter" idx="14"/>
          </p:nvPr>
        </p:nvSpPr>
        <p:spPr>
          <a:xfrm>
            <a:off x="6096000" y="1853182"/>
            <a:ext cx="5470687" cy="3870552"/>
          </a:xfrm>
          <a:prstGeom prst="rect">
            <a:avLst/>
          </a:prstGeom>
          <a:solidFill>
            <a:srgbClr val="F0F1F6"/>
          </a:solidFill>
        </p:spPr>
        <p:txBody>
          <a:bodyPr/>
          <a:lstStyle>
            <a:lvl1pPr>
              <a:defRPr b="0" i="0">
                <a:latin typeface="Nunito Sans Light" pitchFamily="2" charset="77"/>
              </a:defRPr>
            </a:lvl1pPr>
          </a:lstStyle>
          <a:p>
            <a:endParaRPr lang="ru-RU" dirty="0"/>
          </a:p>
        </p:txBody>
      </p:sp>
      <p:sp>
        <p:nvSpPr>
          <p:cNvPr id="7" name="Текст 4">
            <a:extLst>
              <a:ext uri="{FF2B5EF4-FFF2-40B4-BE49-F238E27FC236}">
                <a16:creationId xmlns:a16="http://schemas.microsoft.com/office/drawing/2014/main" id="{D087A124-177C-438A-B9FE-33E0ADD27F9F}"/>
              </a:ext>
            </a:extLst>
          </p:cNvPr>
          <p:cNvSpPr>
            <a:spLocks noGrp="1"/>
          </p:cNvSpPr>
          <p:nvPr>
            <p:ph type="body" sz="quarter" idx="15"/>
          </p:nvPr>
        </p:nvSpPr>
        <p:spPr>
          <a:xfrm>
            <a:off x="625312" y="1853182"/>
            <a:ext cx="5145335" cy="3869914"/>
          </a:xfrm>
          <a:prstGeom prst="rect">
            <a:avLst/>
          </a:prstGeom>
        </p:spPr>
        <p:txBody>
          <a:bodyPr lIns="0" tIns="0" rIns="0" bIns="0"/>
          <a:lstStyle>
            <a:lvl1pPr marL="0" indent="0">
              <a:spcBef>
                <a:spcPts val="1799"/>
              </a:spcBef>
              <a:buFontTx/>
              <a:buNone/>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10" name="Текст 78">
            <a:extLst>
              <a:ext uri="{FF2B5EF4-FFF2-40B4-BE49-F238E27FC236}">
                <a16:creationId xmlns:a16="http://schemas.microsoft.com/office/drawing/2014/main" id="{22F2F581-ED6C-446A-B0BD-A9D5D11B3276}"/>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17" name="Graphic 16">
            <a:extLst>
              <a:ext uri="{FF2B5EF4-FFF2-40B4-BE49-F238E27FC236}">
                <a16:creationId xmlns:a16="http://schemas.microsoft.com/office/drawing/2014/main" id="{E6B1555A-4BE8-4D22-B52C-5175830E138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52893" y="477727"/>
            <a:ext cx="750299" cy="539625"/>
          </a:xfrm>
          <a:prstGeom prst="rect">
            <a:avLst/>
          </a:prstGeom>
        </p:spPr>
      </p:pic>
      <p:sp>
        <p:nvSpPr>
          <p:cNvPr id="9" name="Текст 78">
            <a:extLst>
              <a:ext uri="{FF2B5EF4-FFF2-40B4-BE49-F238E27FC236}">
                <a16:creationId xmlns:a16="http://schemas.microsoft.com/office/drawing/2014/main" id="{FF617FCC-0C6A-4C37-A7AE-713A60B47AAF}"/>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1" name="Номер слайда 5">
            <a:extLst>
              <a:ext uri="{FF2B5EF4-FFF2-40B4-BE49-F238E27FC236}">
                <a16:creationId xmlns:a16="http://schemas.microsoft.com/office/drawing/2014/main" id="{30E62C8B-9035-46B1-8643-0CFA2FB3C982}"/>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1694049225"/>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Буллеты и фото">
    <p:spTree>
      <p:nvGrpSpPr>
        <p:cNvPr id="1" name=""/>
        <p:cNvGrpSpPr/>
        <p:nvPr/>
      </p:nvGrpSpPr>
      <p:grpSpPr>
        <a:xfrm>
          <a:off x="0" y="0"/>
          <a:ext cx="0" cy="0"/>
          <a:chOff x="0" y="0"/>
          <a:chExt cx="0" cy="0"/>
        </a:xfrm>
      </p:grpSpPr>
      <p:sp>
        <p:nvSpPr>
          <p:cNvPr id="6" name="Рисунок 2">
            <a:extLst>
              <a:ext uri="{FF2B5EF4-FFF2-40B4-BE49-F238E27FC236}">
                <a16:creationId xmlns:a16="http://schemas.microsoft.com/office/drawing/2014/main" id="{56862967-EB85-47C1-A786-01EF28177647}"/>
              </a:ext>
            </a:extLst>
          </p:cNvPr>
          <p:cNvSpPr>
            <a:spLocks noGrp="1"/>
          </p:cNvSpPr>
          <p:nvPr>
            <p:ph type="pic" sz="quarter" idx="14"/>
          </p:nvPr>
        </p:nvSpPr>
        <p:spPr>
          <a:xfrm>
            <a:off x="6096001" y="1953760"/>
            <a:ext cx="5240473" cy="3870552"/>
          </a:xfrm>
          <a:prstGeom prst="rect">
            <a:avLst/>
          </a:prstGeom>
          <a:solidFill>
            <a:srgbClr val="F0F1F6"/>
          </a:solidFill>
        </p:spPr>
        <p:txBody>
          <a:bodyPr/>
          <a:lstStyle>
            <a:lvl1pPr>
              <a:defRPr b="0" i="0">
                <a:latin typeface="Nunito Sans Light" pitchFamily="2" charset="77"/>
              </a:defRPr>
            </a:lvl1pPr>
          </a:lstStyle>
          <a:p>
            <a:endParaRPr lang="ru-RU" dirty="0"/>
          </a:p>
        </p:txBody>
      </p:sp>
      <p:sp>
        <p:nvSpPr>
          <p:cNvPr id="7" name="Текст 4">
            <a:extLst>
              <a:ext uri="{FF2B5EF4-FFF2-40B4-BE49-F238E27FC236}">
                <a16:creationId xmlns:a16="http://schemas.microsoft.com/office/drawing/2014/main" id="{D087A124-177C-438A-B9FE-33E0ADD27F9F}"/>
              </a:ext>
            </a:extLst>
          </p:cNvPr>
          <p:cNvSpPr>
            <a:spLocks noGrp="1"/>
          </p:cNvSpPr>
          <p:nvPr>
            <p:ph type="body" sz="quarter" idx="15"/>
          </p:nvPr>
        </p:nvSpPr>
        <p:spPr>
          <a:xfrm>
            <a:off x="625313" y="2394776"/>
            <a:ext cx="5307015" cy="3428898"/>
          </a:xfrm>
          <a:prstGeom prst="rect">
            <a:avLst/>
          </a:prstGeom>
        </p:spPr>
        <p:txBody>
          <a:bodyPr/>
          <a:lstStyle>
            <a:lvl1pPr marL="285664" indent="-285664">
              <a:spcBef>
                <a:spcPts val="1799"/>
              </a:spcBef>
              <a:buFont typeface="Arial" panose="020B0604020202020204" pitchFamily="34" charset="0"/>
              <a:buChar char="•"/>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9" name="Текст 78">
            <a:extLst>
              <a:ext uri="{FF2B5EF4-FFF2-40B4-BE49-F238E27FC236}">
                <a16:creationId xmlns:a16="http://schemas.microsoft.com/office/drawing/2014/main" id="{36083911-725B-43FB-83DA-D34B895F7A22}"/>
              </a:ext>
            </a:extLst>
          </p:cNvPr>
          <p:cNvSpPr>
            <a:spLocks noGrp="1"/>
          </p:cNvSpPr>
          <p:nvPr>
            <p:ph type="body" sz="quarter" idx="17"/>
          </p:nvPr>
        </p:nvSpPr>
        <p:spPr>
          <a:xfrm>
            <a:off x="625313" y="1969840"/>
            <a:ext cx="5307015" cy="291618"/>
          </a:xfrm>
          <a:prstGeom prst="rect">
            <a:avLst/>
          </a:prstGeom>
        </p:spPr>
        <p:txBody>
          <a:bodyPr wrap="square" lIns="0" anchor="ctr">
            <a:spAutoFit/>
          </a:bodyPr>
          <a:lstStyle>
            <a:lvl1pPr marL="0" indent="0">
              <a:buFontTx/>
              <a:buNone/>
              <a:defRPr sz="14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0" name="Текст 78">
            <a:extLst>
              <a:ext uri="{FF2B5EF4-FFF2-40B4-BE49-F238E27FC236}">
                <a16:creationId xmlns:a16="http://schemas.microsoft.com/office/drawing/2014/main" id="{5A148E4D-175F-4569-9791-F1224A5996F0}"/>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16" name="Graphic 16">
            <a:extLst>
              <a:ext uri="{FF2B5EF4-FFF2-40B4-BE49-F238E27FC236}">
                <a16:creationId xmlns:a16="http://schemas.microsoft.com/office/drawing/2014/main" id="{14801552-5C15-44A1-A9A7-C80AB4FC047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11" name="Текст 78">
            <a:extLst>
              <a:ext uri="{FF2B5EF4-FFF2-40B4-BE49-F238E27FC236}">
                <a16:creationId xmlns:a16="http://schemas.microsoft.com/office/drawing/2014/main" id="{1F303040-7C2B-4032-9648-2827330E02AD}"/>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3" name="Номер слайда 5">
            <a:extLst>
              <a:ext uri="{FF2B5EF4-FFF2-40B4-BE49-F238E27FC236}">
                <a16:creationId xmlns:a16="http://schemas.microsoft.com/office/drawing/2014/main" id="{3ABA1005-84B8-4B8D-BBF6-B2EF8FC5A071}"/>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440309635"/>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Диаграмма одна">
    <p:spTree>
      <p:nvGrpSpPr>
        <p:cNvPr id="1" name=""/>
        <p:cNvGrpSpPr/>
        <p:nvPr/>
      </p:nvGrpSpPr>
      <p:grpSpPr>
        <a:xfrm>
          <a:off x="0" y="0"/>
          <a:ext cx="0" cy="0"/>
          <a:chOff x="0" y="0"/>
          <a:chExt cx="0" cy="0"/>
        </a:xfrm>
      </p:grpSpPr>
      <p:sp>
        <p:nvSpPr>
          <p:cNvPr id="7" name="Текст 4">
            <a:extLst>
              <a:ext uri="{FF2B5EF4-FFF2-40B4-BE49-F238E27FC236}">
                <a16:creationId xmlns:a16="http://schemas.microsoft.com/office/drawing/2014/main" id="{D087A124-177C-438A-B9FE-33E0ADD27F9F}"/>
              </a:ext>
            </a:extLst>
          </p:cNvPr>
          <p:cNvSpPr>
            <a:spLocks noGrp="1"/>
          </p:cNvSpPr>
          <p:nvPr>
            <p:ph type="body" sz="quarter" idx="15"/>
          </p:nvPr>
        </p:nvSpPr>
        <p:spPr>
          <a:xfrm>
            <a:off x="625313" y="2437837"/>
            <a:ext cx="3931646" cy="3177892"/>
          </a:xfrm>
          <a:prstGeom prst="rect">
            <a:avLst/>
          </a:prstGeom>
        </p:spPr>
        <p:txBody>
          <a:bodyPr lIns="0" tIns="0" rIns="0" bIns="0"/>
          <a:lstStyle>
            <a:lvl1pPr marL="0" indent="0">
              <a:spcBef>
                <a:spcPts val="1799"/>
              </a:spcBef>
              <a:buFontTx/>
              <a:buNone/>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3" name="Диаграмма 2">
            <a:extLst>
              <a:ext uri="{FF2B5EF4-FFF2-40B4-BE49-F238E27FC236}">
                <a16:creationId xmlns:a16="http://schemas.microsoft.com/office/drawing/2014/main" id="{22DBA6C5-BB71-48F5-9C56-40AB0E9DBCE8}"/>
              </a:ext>
            </a:extLst>
          </p:cNvPr>
          <p:cNvSpPr>
            <a:spLocks noGrp="1"/>
          </p:cNvSpPr>
          <p:nvPr>
            <p:ph type="chart" sz="quarter" idx="17"/>
          </p:nvPr>
        </p:nvSpPr>
        <p:spPr>
          <a:xfrm>
            <a:off x="4727933" y="1953859"/>
            <a:ext cx="6587996" cy="3661416"/>
          </a:xfrm>
          <a:prstGeom prst="rect">
            <a:avLst/>
          </a:prstGeom>
          <a:noFill/>
        </p:spPr>
        <p:txBody>
          <a:bodyPr/>
          <a:lstStyle>
            <a:lvl1pPr>
              <a:defRPr b="0" i="0">
                <a:latin typeface="Nunito Sans Light" pitchFamily="2" charset="77"/>
              </a:defRPr>
            </a:lvl1pPr>
          </a:lstStyle>
          <a:p>
            <a:endParaRPr lang="ru-RU" dirty="0"/>
          </a:p>
        </p:txBody>
      </p:sp>
      <p:sp>
        <p:nvSpPr>
          <p:cNvPr id="9" name="Текст 78">
            <a:extLst>
              <a:ext uri="{FF2B5EF4-FFF2-40B4-BE49-F238E27FC236}">
                <a16:creationId xmlns:a16="http://schemas.microsoft.com/office/drawing/2014/main" id="{0583BB4A-58B4-444F-86F5-0D1087D5ECBF}"/>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10" name="Graphic 16">
            <a:extLst>
              <a:ext uri="{FF2B5EF4-FFF2-40B4-BE49-F238E27FC236}">
                <a16:creationId xmlns:a16="http://schemas.microsoft.com/office/drawing/2014/main" id="{F04CDB1B-D7F3-452A-9B9D-4D742648752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26006" y="477727"/>
            <a:ext cx="750299" cy="539625"/>
          </a:xfrm>
          <a:prstGeom prst="rect">
            <a:avLst/>
          </a:prstGeom>
        </p:spPr>
      </p:pic>
      <p:sp>
        <p:nvSpPr>
          <p:cNvPr id="11" name="Текст 78">
            <a:extLst>
              <a:ext uri="{FF2B5EF4-FFF2-40B4-BE49-F238E27FC236}">
                <a16:creationId xmlns:a16="http://schemas.microsoft.com/office/drawing/2014/main" id="{106A44A6-317E-4024-8566-EA932B56CCDD}"/>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2" name="Текст 78">
            <a:extLst>
              <a:ext uri="{FF2B5EF4-FFF2-40B4-BE49-F238E27FC236}">
                <a16:creationId xmlns:a16="http://schemas.microsoft.com/office/drawing/2014/main" id="{26AD9E57-77F1-4E82-AABD-AE06508B8B24}"/>
              </a:ext>
            </a:extLst>
          </p:cNvPr>
          <p:cNvSpPr>
            <a:spLocks noGrp="1"/>
          </p:cNvSpPr>
          <p:nvPr>
            <p:ph type="body" sz="quarter" idx="18"/>
          </p:nvPr>
        </p:nvSpPr>
        <p:spPr>
          <a:xfrm>
            <a:off x="625313" y="1969840"/>
            <a:ext cx="3931647" cy="291618"/>
          </a:xfrm>
          <a:prstGeom prst="rect">
            <a:avLst/>
          </a:prstGeom>
        </p:spPr>
        <p:txBody>
          <a:bodyPr wrap="square" lIns="0" anchor="ctr">
            <a:spAutoFit/>
          </a:bodyPr>
          <a:lstStyle>
            <a:lvl1pPr marL="0" indent="0">
              <a:buFontTx/>
              <a:buNone/>
              <a:defRPr sz="1400"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3" name="Номер слайда 5">
            <a:extLst>
              <a:ext uri="{FF2B5EF4-FFF2-40B4-BE49-F238E27FC236}">
                <a16:creationId xmlns:a16="http://schemas.microsoft.com/office/drawing/2014/main" id="{918DBCB8-FA19-4EF9-906E-23472B6A66D6}"/>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289704576"/>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Диаграммы три">
    <p:spTree>
      <p:nvGrpSpPr>
        <p:cNvPr id="1" name=""/>
        <p:cNvGrpSpPr/>
        <p:nvPr/>
      </p:nvGrpSpPr>
      <p:grpSpPr>
        <a:xfrm>
          <a:off x="0" y="0"/>
          <a:ext cx="0" cy="0"/>
          <a:chOff x="0" y="0"/>
          <a:chExt cx="0" cy="0"/>
        </a:xfrm>
      </p:grpSpPr>
      <p:sp>
        <p:nvSpPr>
          <p:cNvPr id="7" name="Текст 4">
            <a:extLst>
              <a:ext uri="{FF2B5EF4-FFF2-40B4-BE49-F238E27FC236}">
                <a16:creationId xmlns:a16="http://schemas.microsoft.com/office/drawing/2014/main" id="{D087A124-177C-438A-B9FE-33E0ADD27F9F}"/>
              </a:ext>
            </a:extLst>
          </p:cNvPr>
          <p:cNvSpPr>
            <a:spLocks noGrp="1"/>
          </p:cNvSpPr>
          <p:nvPr>
            <p:ph type="body" sz="quarter" idx="15"/>
          </p:nvPr>
        </p:nvSpPr>
        <p:spPr>
          <a:xfrm>
            <a:off x="630531" y="5189616"/>
            <a:ext cx="3174416" cy="633573"/>
          </a:xfrm>
          <a:prstGeom prst="rect">
            <a:avLst/>
          </a:prstGeom>
        </p:spPr>
        <p:txBody>
          <a:bodyPr/>
          <a:lstStyle>
            <a:lvl1pPr marL="0" indent="0" algn="l">
              <a:spcBef>
                <a:spcPts val="1799"/>
              </a:spcBef>
              <a:buFontTx/>
              <a:buNone/>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3" name="Диаграмма 2">
            <a:extLst>
              <a:ext uri="{FF2B5EF4-FFF2-40B4-BE49-F238E27FC236}">
                <a16:creationId xmlns:a16="http://schemas.microsoft.com/office/drawing/2014/main" id="{22DBA6C5-BB71-48F5-9C56-40AB0E9DBCE8}"/>
              </a:ext>
            </a:extLst>
          </p:cNvPr>
          <p:cNvSpPr>
            <a:spLocks noGrp="1"/>
          </p:cNvSpPr>
          <p:nvPr>
            <p:ph type="chart" sz="quarter" idx="17"/>
          </p:nvPr>
        </p:nvSpPr>
        <p:spPr>
          <a:xfrm>
            <a:off x="625313" y="1982720"/>
            <a:ext cx="3174416" cy="3075481"/>
          </a:xfrm>
          <a:prstGeom prst="rect">
            <a:avLst/>
          </a:prstGeom>
          <a:noFill/>
        </p:spPr>
        <p:txBody>
          <a:bodyPr/>
          <a:lstStyle>
            <a:lvl1pPr>
              <a:defRPr b="0" i="0">
                <a:latin typeface="Nunito Sans Light" pitchFamily="2" charset="77"/>
              </a:defRPr>
            </a:lvl1pPr>
          </a:lstStyle>
          <a:p>
            <a:endParaRPr lang="ru-RU" dirty="0"/>
          </a:p>
        </p:txBody>
      </p:sp>
      <p:sp>
        <p:nvSpPr>
          <p:cNvPr id="22" name="Текст 4">
            <a:extLst>
              <a:ext uri="{FF2B5EF4-FFF2-40B4-BE49-F238E27FC236}">
                <a16:creationId xmlns:a16="http://schemas.microsoft.com/office/drawing/2014/main" id="{BB3297BE-6C6D-4827-B030-B8A26F0FFED0}"/>
              </a:ext>
            </a:extLst>
          </p:cNvPr>
          <p:cNvSpPr>
            <a:spLocks noGrp="1"/>
          </p:cNvSpPr>
          <p:nvPr>
            <p:ph type="body" sz="quarter" idx="18"/>
          </p:nvPr>
        </p:nvSpPr>
        <p:spPr>
          <a:xfrm>
            <a:off x="4310023" y="5189616"/>
            <a:ext cx="3174416" cy="633573"/>
          </a:xfrm>
          <a:prstGeom prst="rect">
            <a:avLst/>
          </a:prstGeom>
        </p:spPr>
        <p:txBody>
          <a:bodyPr/>
          <a:lstStyle>
            <a:lvl1pPr marL="0" indent="0" algn="l">
              <a:spcBef>
                <a:spcPts val="1799"/>
              </a:spcBef>
              <a:buFontTx/>
              <a:buNone/>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23" name="Диаграмма 2">
            <a:extLst>
              <a:ext uri="{FF2B5EF4-FFF2-40B4-BE49-F238E27FC236}">
                <a16:creationId xmlns:a16="http://schemas.microsoft.com/office/drawing/2014/main" id="{EDCCFEB9-892D-4353-9075-04EB30391780}"/>
              </a:ext>
            </a:extLst>
          </p:cNvPr>
          <p:cNvSpPr>
            <a:spLocks noGrp="1"/>
          </p:cNvSpPr>
          <p:nvPr>
            <p:ph type="chart" sz="quarter" idx="19"/>
          </p:nvPr>
        </p:nvSpPr>
        <p:spPr>
          <a:xfrm>
            <a:off x="4304805" y="1982720"/>
            <a:ext cx="3174416" cy="3075481"/>
          </a:xfrm>
          <a:prstGeom prst="rect">
            <a:avLst/>
          </a:prstGeom>
          <a:noFill/>
        </p:spPr>
        <p:txBody>
          <a:bodyPr/>
          <a:lstStyle>
            <a:lvl1pPr>
              <a:defRPr b="0" i="0">
                <a:latin typeface="Nunito Sans Light" pitchFamily="2" charset="77"/>
              </a:defRPr>
            </a:lvl1pPr>
          </a:lstStyle>
          <a:p>
            <a:endParaRPr lang="ru-RU" dirty="0"/>
          </a:p>
        </p:txBody>
      </p:sp>
      <p:sp>
        <p:nvSpPr>
          <p:cNvPr id="24" name="Текст 4">
            <a:extLst>
              <a:ext uri="{FF2B5EF4-FFF2-40B4-BE49-F238E27FC236}">
                <a16:creationId xmlns:a16="http://schemas.microsoft.com/office/drawing/2014/main" id="{916AF1D9-6AAB-4EA2-AA6C-9A6240791484}"/>
              </a:ext>
            </a:extLst>
          </p:cNvPr>
          <p:cNvSpPr>
            <a:spLocks noGrp="1"/>
          </p:cNvSpPr>
          <p:nvPr>
            <p:ph type="body" sz="quarter" idx="20"/>
          </p:nvPr>
        </p:nvSpPr>
        <p:spPr>
          <a:xfrm>
            <a:off x="7937526" y="5186076"/>
            <a:ext cx="3174416" cy="633573"/>
          </a:xfrm>
          <a:prstGeom prst="rect">
            <a:avLst/>
          </a:prstGeom>
        </p:spPr>
        <p:txBody>
          <a:bodyPr/>
          <a:lstStyle>
            <a:lvl1pPr marL="0" indent="0" algn="l">
              <a:spcBef>
                <a:spcPts val="1799"/>
              </a:spcBef>
              <a:buFontTx/>
              <a:buNone/>
              <a:defRPr sz="1400" b="0" i="0">
                <a:latin typeface="Nunito Sans Light" pitchFamily="2" charset="77"/>
              </a:defRPr>
            </a:lvl1pPr>
            <a:lvl2pPr marL="457154" indent="0">
              <a:buFontTx/>
              <a:buNone/>
              <a:defRPr sz="1799">
                <a:latin typeface="Futura PT Light" panose="020B0402020204020303" pitchFamily="34" charset="-52"/>
              </a:defRPr>
            </a:lvl2pPr>
            <a:lvl3pPr marL="914309" indent="0">
              <a:buFontTx/>
              <a:buNone/>
              <a:defRPr sz="1799">
                <a:latin typeface="Futura PT Light" panose="020B0402020204020303" pitchFamily="34" charset="-52"/>
              </a:defRPr>
            </a:lvl3pPr>
            <a:lvl4pPr marL="1371462" indent="0">
              <a:buFontTx/>
              <a:buNone/>
              <a:defRPr sz="1799">
                <a:latin typeface="Futura PT Light" panose="020B0402020204020303" pitchFamily="34" charset="-52"/>
              </a:defRPr>
            </a:lvl4pPr>
            <a:lvl5pPr marL="1828616" indent="0">
              <a:buFontTx/>
              <a:buNone/>
              <a:defRPr sz="1799">
                <a:latin typeface="Futura PT Light" panose="020B0402020204020303" pitchFamily="34" charset="-52"/>
              </a:defRPr>
            </a:lvl5pPr>
          </a:lstStyle>
          <a:p>
            <a:pPr lvl="0"/>
            <a:endParaRPr lang="ru-RU" dirty="0"/>
          </a:p>
        </p:txBody>
      </p:sp>
      <p:sp>
        <p:nvSpPr>
          <p:cNvPr id="25" name="Диаграмма 2">
            <a:extLst>
              <a:ext uri="{FF2B5EF4-FFF2-40B4-BE49-F238E27FC236}">
                <a16:creationId xmlns:a16="http://schemas.microsoft.com/office/drawing/2014/main" id="{C435ECC9-764A-42F4-B98F-30C98192AD44}"/>
              </a:ext>
            </a:extLst>
          </p:cNvPr>
          <p:cNvSpPr>
            <a:spLocks noGrp="1"/>
          </p:cNvSpPr>
          <p:nvPr>
            <p:ph type="chart" sz="quarter" idx="21"/>
          </p:nvPr>
        </p:nvSpPr>
        <p:spPr>
          <a:xfrm>
            <a:off x="7932307" y="1979180"/>
            <a:ext cx="3174416" cy="3075481"/>
          </a:xfrm>
          <a:prstGeom prst="rect">
            <a:avLst/>
          </a:prstGeom>
          <a:noFill/>
        </p:spPr>
        <p:txBody>
          <a:bodyPr/>
          <a:lstStyle>
            <a:lvl1pPr>
              <a:defRPr b="0" i="0">
                <a:latin typeface="Nunito Sans Light" pitchFamily="2" charset="77"/>
              </a:defRPr>
            </a:lvl1pPr>
          </a:lstStyle>
          <a:p>
            <a:endParaRPr lang="ru-RU" dirty="0"/>
          </a:p>
        </p:txBody>
      </p:sp>
      <p:sp>
        <p:nvSpPr>
          <p:cNvPr id="13" name="Текст 78">
            <a:extLst>
              <a:ext uri="{FF2B5EF4-FFF2-40B4-BE49-F238E27FC236}">
                <a16:creationId xmlns:a16="http://schemas.microsoft.com/office/drawing/2014/main" id="{0291B1D2-4282-460C-93F6-8227486B463B}"/>
              </a:ext>
            </a:extLst>
          </p:cNvPr>
          <p:cNvSpPr>
            <a:spLocks noGrp="1"/>
          </p:cNvSpPr>
          <p:nvPr>
            <p:ph type="body" sz="quarter" idx="11"/>
          </p:nvPr>
        </p:nvSpPr>
        <p:spPr>
          <a:xfrm>
            <a:off x="588810" y="424684"/>
            <a:ext cx="9352702" cy="263149"/>
          </a:xfrm>
          <a:prstGeom prst="rect">
            <a:avLst/>
          </a:prstGeom>
        </p:spPr>
        <p:txBody>
          <a:bodyPr lIns="0" anchor="ctr">
            <a:spAutoFit/>
          </a:bodyPr>
          <a:lstStyle>
            <a:lvl1pPr marL="0" indent="0">
              <a:buFontTx/>
              <a:buNone/>
              <a:defRPr sz="1200" b="0" i="0">
                <a:solidFill>
                  <a:schemeClr val="tx1"/>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pic>
        <p:nvPicPr>
          <p:cNvPr id="14" name="Graphic 16">
            <a:extLst>
              <a:ext uri="{FF2B5EF4-FFF2-40B4-BE49-F238E27FC236}">
                <a16:creationId xmlns:a16="http://schemas.microsoft.com/office/drawing/2014/main" id="{8BA59AE4-940F-420B-B268-1D848AAB011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52893" y="477727"/>
            <a:ext cx="750299" cy="539625"/>
          </a:xfrm>
          <a:prstGeom prst="rect">
            <a:avLst/>
          </a:prstGeom>
        </p:spPr>
      </p:pic>
      <p:sp>
        <p:nvSpPr>
          <p:cNvPr id="17" name="Текст 78">
            <a:extLst>
              <a:ext uri="{FF2B5EF4-FFF2-40B4-BE49-F238E27FC236}">
                <a16:creationId xmlns:a16="http://schemas.microsoft.com/office/drawing/2014/main" id="{18F24BB5-60FC-4874-B9AB-4799421E5286}"/>
              </a:ext>
            </a:extLst>
          </p:cNvPr>
          <p:cNvSpPr>
            <a:spLocks noGrp="1"/>
          </p:cNvSpPr>
          <p:nvPr>
            <p:ph type="body" sz="quarter" idx="10"/>
          </p:nvPr>
        </p:nvSpPr>
        <p:spPr>
          <a:xfrm>
            <a:off x="533478" y="753686"/>
            <a:ext cx="9388789" cy="323775"/>
          </a:xfrm>
          <a:prstGeom prst="rect">
            <a:avLst/>
          </a:prstGeom>
        </p:spPr>
        <p:txBody>
          <a:bodyPr lIns="36000" anchor="ctr"/>
          <a:lstStyle>
            <a:lvl1pPr marL="0" indent="0">
              <a:buFontTx/>
              <a:buNone/>
              <a:defRPr sz="3199" b="0" i="0">
                <a:solidFill>
                  <a:srgbClr val="1E22AA"/>
                </a:solidFill>
                <a:latin typeface="Nunito Sans Light" pitchFamily="2" charset="77"/>
              </a:defRPr>
            </a:lvl1pPr>
            <a:lvl2pPr marL="457154" indent="0">
              <a:buFontTx/>
              <a:buNone/>
              <a:defRPr sz="3599">
                <a:solidFill>
                  <a:srgbClr val="1E22AA"/>
                </a:solidFill>
                <a:latin typeface="Futura PT Book" panose="020B0502020204020303" pitchFamily="34" charset="-52"/>
              </a:defRPr>
            </a:lvl2pPr>
            <a:lvl3pPr marL="914309" indent="0">
              <a:buFontTx/>
              <a:buNone/>
              <a:defRPr sz="3599">
                <a:solidFill>
                  <a:srgbClr val="1E22AA"/>
                </a:solidFill>
                <a:latin typeface="Futura PT Book" panose="020B0502020204020303" pitchFamily="34" charset="-52"/>
              </a:defRPr>
            </a:lvl3pPr>
            <a:lvl4pPr marL="1371462" indent="0">
              <a:buFontTx/>
              <a:buNone/>
              <a:defRPr sz="3599">
                <a:solidFill>
                  <a:srgbClr val="1E22AA"/>
                </a:solidFill>
                <a:latin typeface="Futura PT Book" panose="020B0502020204020303" pitchFamily="34" charset="-52"/>
              </a:defRPr>
            </a:lvl4pPr>
            <a:lvl5pPr marL="1828616" indent="0">
              <a:buFontTx/>
              <a:buNone/>
              <a:defRPr sz="3599">
                <a:solidFill>
                  <a:srgbClr val="1E22AA"/>
                </a:solidFill>
                <a:latin typeface="Futura PT Book" panose="020B0502020204020303" pitchFamily="34" charset="-52"/>
              </a:defRPr>
            </a:lvl5pPr>
          </a:lstStyle>
          <a:p>
            <a:pPr lvl="0"/>
            <a:endParaRPr lang="ru-RU" dirty="0"/>
          </a:p>
        </p:txBody>
      </p:sp>
      <p:sp>
        <p:nvSpPr>
          <p:cNvPr id="15" name="Номер слайда 5">
            <a:extLst>
              <a:ext uri="{FF2B5EF4-FFF2-40B4-BE49-F238E27FC236}">
                <a16:creationId xmlns:a16="http://schemas.microsoft.com/office/drawing/2014/main" id="{7662A304-28C1-4DD7-8A1F-79C7793E56D8}"/>
              </a:ext>
            </a:extLst>
          </p:cNvPr>
          <p:cNvSpPr txBox="1">
            <a:spLocks/>
          </p:cNvSpPr>
          <p:nvPr userDrawn="1"/>
        </p:nvSpPr>
        <p:spPr>
          <a:xfrm>
            <a:off x="10883900" y="6610350"/>
            <a:ext cx="682625" cy="247650"/>
          </a:xfrm>
          <a:prstGeom prst="rect">
            <a:avLst/>
          </a:prstGeom>
          <a:solidFill>
            <a:srgbClr val="E1DCF0">
              <a:alpha val="4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b="0" i="0" smtClean="0">
                <a:latin typeface="Nunito Sans Light" pitchFamily="2" charset="77"/>
              </a:rPr>
              <a:pPr algn="ctr"/>
              <a:t>‹#›</a:t>
            </a:fld>
            <a:endParaRPr lang="ru-RU" sz="1000" b="0" i="0" dirty="0">
              <a:latin typeface="Nunito Sans Light" pitchFamily="2" charset="77"/>
            </a:endParaRPr>
          </a:p>
        </p:txBody>
      </p:sp>
    </p:spTree>
    <p:extLst>
      <p:ext uri="{BB962C8B-B14F-4D97-AF65-F5344CB8AC3E}">
        <p14:creationId xmlns:p14="http://schemas.microsoft.com/office/powerpoint/2010/main" val="2747162268"/>
      </p:ext>
    </p:extLst>
  </p:cSld>
  <p:clrMapOvr>
    <a:masterClrMapping/>
  </p:clrMapOvr>
  <p:extLst>
    <p:ext uri="{DCECCB84-F9BA-43D5-87BE-67443E8EF086}">
      <p15:sldGuideLst xmlns:p15="http://schemas.microsoft.com/office/powerpoint/2012/main">
        <p15:guide id="1" pos="2707">
          <p15:clr>
            <a:srgbClr val="FBAE40"/>
          </p15:clr>
        </p15:guide>
        <p15:guide id="2" pos="499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490948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Lst>
  <p:hf hdr="0" dt="0"/>
  <p:txStyles>
    <p:titleStyle>
      <a:lvl1pPr algn="l" defTabSz="914309" rtl="0" eaLnBrk="1" latinLnBrk="0" hangingPunct="1">
        <a:lnSpc>
          <a:spcPct val="90000"/>
        </a:lnSpc>
        <a:spcBef>
          <a:spcPct val="0"/>
        </a:spcBef>
        <a:buNone/>
        <a:defRPr sz="3599" kern="1200">
          <a:solidFill>
            <a:srgbClr val="1E22AA"/>
          </a:solidFill>
          <a:latin typeface="Futura PT Book" panose="020B0502020204020303" pitchFamily="34" charset="-52"/>
          <a:ea typeface="+mj-ea"/>
          <a:cs typeface="+mj-cs"/>
        </a:defRPr>
      </a:lvl1pPr>
    </p:titleStyle>
    <p:bodyStyle>
      <a:lvl1pPr marL="0" indent="0" algn="l" defTabSz="914309" rtl="0" eaLnBrk="1" latinLnBrk="0" hangingPunct="1">
        <a:lnSpc>
          <a:spcPct val="90000"/>
        </a:lnSpc>
        <a:spcBef>
          <a:spcPts val="1000"/>
        </a:spcBef>
        <a:buFontTx/>
        <a:buNone/>
        <a:defRPr sz="1200" kern="1200">
          <a:solidFill>
            <a:schemeClr val="tx1"/>
          </a:solidFill>
          <a:latin typeface="Futura PT Book" panose="020B0502020204020303" pitchFamily="34" charset="-52"/>
          <a:ea typeface="+mn-ea"/>
          <a:cs typeface="+mn-cs"/>
        </a:defRPr>
      </a:lvl1pPr>
      <a:lvl2pPr marL="457154" indent="0" algn="l" defTabSz="914309" rtl="0" eaLnBrk="1" latinLnBrk="0" hangingPunct="1">
        <a:lnSpc>
          <a:spcPct val="90000"/>
        </a:lnSpc>
        <a:spcBef>
          <a:spcPts val="500"/>
        </a:spcBef>
        <a:buFontTx/>
        <a:buNone/>
        <a:defRPr sz="1200" kern="1200">
          <a:solidFill>
            <a:schemeClr val="tx1"/>
          </a:solidFill>
          <a:latin typeface="Futura PT Book" panose="020B0502020204020303" pitchFamily="34" charset="-52"/>
          <a:ea typeface="+mn-ea"/>
          <a:cs typeface="+mn-cs"/>
        </a:defRPr>
      </a:lvl2pPr>
      <a:lvl3pPr marL="914309" indent="0" algn="l" defTabSz="914309" rtl="0" eaLnBrk="1" latinLnBrk="0" hangingPunct="1">
        <a:lnSpc>
          <a:spcPct val="90000"/>
        </a:lnSpc>
        <a:spcBef>
          <a:spcPts val="500"/>
        </a:spcBef>
        <a:buFontTx/>
        <a:buNone/>
        <a:defRPr sz="1200" kern="1200">
          <a:solidFill>
            <a:schemeClr val="tx1"/>
          </a:solidFill>
          <a:latin typeface="Futura PT Book" panose="020B0502020204020303" pitchFamily="34" charset="-52"/>
          <a:ea typeface="+mn-ea"/>
          <a:cs typeface="+mn-cs"/>
        </a:defRPr>
      </a:lvl3pPr>
      <a:lvl4pPr marL="1371462" indent="0" algn="l" defTabSz="914309" rtl="0" eaLnBrk="1" latinLnBrk="0" hangingPunct="1">
        <a:lnSpc>
          <a:spcPct val="90000"/>
        </a:lnSpc>
        <a:spcBef>
          <a:spcPts val="500"/>
        </a:spcBef>
        <a:buFontTx/>
        <a:buNone/>
        <a:defRPr sz="1200" kern="1200">
          <a:solidFill>
            <a:schemeClr val="tx1"/>
          </a:solidFill>
          <a:latin typeface="Futura PT Book" panose="020B0502020204020303" pitchFamily="34" charset="-52"/>
          <a:ea typeface="+mn-ea"/>
          <a:cs typeface="+mn-cs"/>
        </a:defRPr>
      </a:lvl4pPr>
      <a:lvl5pPr marL="1828616" indent="0" algn="l" defTabSz="914309" rtl="0" eaLnBrk="1" latinLnBrk="0" hangingPunct="1">
        <a:lnSpc>
          <a:spcPct val="90000"/>
        </a:lnSpc>
        <a:spcBef>
          <a:spcPts val="500"/>
        </a:spcBef>
        <a:buFontTx/>
        <a:buNone/>
        <a:defRPr sz="1200" kern="1200">
          <a:solidFill>
            <a:schemeClr val="tx1"/>
          </a:solidFill>
          <a:latin typeface="Futura PT Book" panose="020B0502020204020303" pitchFamily="34" charset="-52"/>
          <a:ea typeface="+mn-ea"/>
          <a:cs typeface="+mn-cs"/>
        </a:defRPr>
      </a:lvl5pPr>
      <a:lvl6pPr marL="2514348" indent="-228577" algn="l" defTabSz="914309"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1502" indent="-228577" algn="l" defTabSz="914309"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en-US"/>
      </a:defPPr>
      <a:lvl1pPr marL="0" algn="l" defTabSz="914309" rtl="0" eaLnBrk="1" latinLnBrk="0" hangingPunct="1">
        <a:defRPr sz="1799" kern="1200">
          <a:solidFill>
            <a:schemeClr val="tx1"/>
          </a:solidFill>
          <a:latin typeface="+mn-lt"/>
          <a:ea typeface="+mn-ea"/>
          <a:cs typeface="+mn-cs"/>
        </a:defRPr>
      </a:lvl1pPr>
      <a:lvl2pPr marL="457154" algn="l" defTabSz="914309" rtl="0" eaLnBrk="1" latinLnBrk="0" hangingPunct="1">
        <a:defRPr sz="1799" kern="1200">
          <a:solidFill>
            <a:schemeClr val="tx1"/>
          </a:solidFill>
          <a:latin typeface="+mn-lt"/>
          <a:ea typeface="+mn-ea"/>
          <a:cs typeface="+mn-cs"/>
        </a:defRPr>
      </a:lvl2pPr>
      <a:lvl3pPr marL="914309" algn="l" defTabSz="914309" rtl="0" eaLnBrk="1" latinLnBrk="0" hangingPunct="1">
        <a:defRPr sz="1799" kern="1200">
          <a:solidFill>
            <a:schemeClr val="tx1"/>
          </a:solidFill>
          <a:latin typeface="+mn-lt"/>
          <a:ea typeface="+mn-ea"/>
          <a:cs typeface="+mn-cs"/>
        </a:defRPr>
      </a:lvl3pPr>
      <a:lvl4pPr marL="1371462" algn="l" defTabSz="914309" rtl="0" eaLnBrk="1" latinLnBrk="0" hangingPunct="1">
        <a:defRPr sz="1799" kern="1200">
          <a:solidFill>
            <a:schemeClr val="tx1"/>
          </a:solidFill>
          <a:latin typeface="+mn-lt"/>
          <a:ea typeface="+mn-ea"/>
          <a:cs typeface="+mn-cs"/>
        </a:defRPr>
      </a:lvl4pPr>
      <a:lvl5pPr marL="1828617" algn="l" defTabSz="914309" rtl="0" eaLnBrk="1" latinLnBrk="0" hangingPunct="1">
        <a:defRPr sz="1799" kern="1200">
          <a:solidFill>
            <a:schemeClr val="tx1"/>
          </a:solidFill>
          <a:latin typeface="+mn-lt"/>
          <a:ea typeface="+mn-ea"/>
          <a:cs typeface="+mn-cs"/>
        </a:defRPr>
      </a:lvl5pPr>
      <a:lvl6pPr marL="2285771" algn="l" defTabSz="914309" rtl="0" eaLnBrk="1" latinLnBrk="0" hangingPunct="1">
        <a:defRPr sz="1799" kern="1200">
          <a:solidFill>
            <a:schemeClr val="tx1"/>
          </a:solidFill>
          <a:latin typeface="+mn-lt"/>
          <a:ea typeface="+mn-ea"/>
          <a:cs typeface="+mn-cs"/>
        </a:defRPr>
      </a:lvl6pPr>
      <a:lvl7pPr marL="2742926" algn="l" defTabSz="914309" rtl="0" eaLnBrk="1" latinLnBrk="0" hangingPunct="1">
        <a:defRPr sz="1799" kern="1200">
          <a:solidFill>
            <a:schemeClr val="tx1"/>
          </a:solidFill>
          <a:latin typeface="+mn-lt"/>
          <a:ea typeface="+mn-ea"/>
          <a:cs typeface="+mn-cs"/>
        </a:defRPr>
      </a:lvl7pPr>
      <a:lvl8pPr marL="3200080" algn="l" defTabSz="914309" rtl="0" eaLnBrk="1" latinLnBrk="0" hangingPunct="1">
        <a:defRPr sz="1799" kern="1200">
          <a:solidFill>
            <a:schemeClr val="tx1"/>
          </a:solidFill>
          <a:latin typeface="+mn-lt"/>
          <a:ea typeface="+mn-ea"/>
          <a:cs typeface="+mn-cs"/>
        </a:defRPr>
      </a:lvl8pPr>
      <a:lvl9pPr marL="3657235" algn="l" defTabSz="914309"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2.sv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9.xml"/><Relationship Id="rId5" Type="http://schemas.openxmlformats.org/officeDocument/2006/relationships/image" Target="../media/image20.png"/><Relationship Id="rId4" Type="http://schemas.openxmlformats.org/officeDocument/2006/relationships/image" Target="../media/image12.sv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9.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12.sv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9.xml"/><Relationship Id="rId4" Type="http://schemas.openxmlformats.org/officeDocument/2006/relationships/image" Target="../media/image12.sv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9.xml"/><Relationship Id="rId4" Type="http://schemas.openxmlformats.org/officeDocument/2006/relationships/image" Target="../media/image12.sv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9.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12.sv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27.jpeg"/><Relationship Id="rId2" Type="http://schemas.openxmlformats.org/officeDocument/2006/relationships/notesSlide" Target="../notesSlides/notesSlide15.xml"/><Relationship Id="rId1" Type="http://schemas.openxmlformats.org/officeDocument/2006/relationships/slideLayout" Target="../slideLayouts/slideLayout19.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12.sv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9.xml"/><Relationship Id="rId4" Type="http://schemas.openxmlformats.org/officeDocument/2006/relationships/image" Target="../media/image12.sv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9.xml"/><Relationship Id="rId4" Type="http://schemas.openxmlformats.org/officeDocument/2006/relationships/image" Target="../media/image12.sv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9.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12.sv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9.xml"/><Relationship Id="rId5" Type="http://schemas.openxmlformats.org/officeDocument/2006/relationships/hyperlink" Target="https://training.linuxfoundation.org/training/microcontroller-applications-with-risc-v-lfd115x/" TargetMode="External"/><Relationship Id="rId4" Type="http://schemas.openxmlformats.org/officeDocument/2006/relationships/image" Target="../media/image12.sv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9.xml"/><Relationship Id="rId5" Type="http://schemas.openxmlformats.org/officeDocument/2006/relationships/image" Target="../media/image30.png"/><Relationship Id="rId4" Type="http://schemas.openxmlformats.org/officeDocument/2006/relationships/image" Target="../media/image12.sv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9.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12.sv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9.xml"/><Relationship Id="rId6" Type="http://schemas.openxmlformats.org/officeDocument/2006/relationships/image" Target="../media/image34.jpeg"/><Relationship Id="rId5" Type="http://schemas.openxmlformats.org/officeDocument/2006/relationships/image" Target="../media/image33.jpeg"/><Relationship Id="rId4" Type="http://schemas.openxmlformats.org/officeDocument/2006/relationships/image" Target="../media/image12.sv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9.xml"/><Relationship Id="rId4" Type="http://schemas.openxmlformats.org/officeDocument/2006/relationships/image" Target="../media/image12.svg"/></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19.xml"/><Relationship Id="rId4" Type="http://schemas.openxmlformats.org/officeDocument/2006/relationships/image" Target="../media/image12.sv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12.sv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9.xml"/><Relationship Id="rId5" Type="http://schemas.openxmlformats.org/officeDocument/2006/relationships/image" Target="../media/image13.png"/><Relationship Id="rId4" Type="http://schemas.openxmlformats.org/officeDocument/2006/relationships/image" Target="../media/image12.sv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9.xml"/><Relationship Id="rId5" Type="http://schemas.openxmlformats.org/officeDocument/2006/relationships/image" Target="../media/image14.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9.xml"/><Relationship Id="rId5" Type="http://schemas.openxmlformats.org/officeDocument/2006/relationships/image" Target="../media/image14.png"/><Relationship Id="rId4" Type="http://schemas.openxmlformats.org/officeDocument/2006/relationships/image" Target="../media/image12.sv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9.xml"/><Relationship Id="rId5" Type="http://schemas.openxmlformats.org/officeDocument/2006/relationships/image" Target="../media/image15.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9.xml"/><Relationship Id="rId5" Type="http://schemas.openxmlformats.org/officeDocument/2006/relationships/image" Target="../media/image16.png"/><Relationship Id="rId4" Type="http://schemas.openxmlformats.org/officeDocument/2006/relationships/image" Target="../media/image12.sv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9.xml"/><Relationship Id="rId5" Type="http://schemas.openxmlformats.org/officeDocument/2006/relationships/image" Target="../media/image17.png"/><Relationship Id="rId4" Type="http://schemas.openxmlformats.org/officeDocument/2006/relationships/image" Target="../media/image1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FD60E4A7-6A61-639C-714C-B2DE9C803589}"/>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pic>
        <p:nvPicPr>
          <p:cNvPr id="7" name="Рисунок 6">
            <a:extLst>
              <a:ext uri="{FF2B5EF4-FFF2-40B4-BE49-F238E27FC236}">
                <a16:creationId xmlns:a16="http://schemas.microsoft.com/office/drawing/2014/main" id="{1C0BDDC8-5D5A-2114-B44F-ED00B44321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8263" y="682555"/>
            <a:ext cx="4983686" cy="5492889"/>
          </a:xfrm>
          <a:prstGeom prst="rect">
            <a:avLst/>
          </a:prstGeom>
        </p:spPr>
      </p:pic>
      <p:pic>
        <p:nvPicPr>
          <p:cNvPr id="11" name="Рисунок 10">
            <a:extLst>
              <a:ext uri="{FF2B5EF4-FFF2-40B4-BE49-F238E27FC236}">
                <a16:creationId xmlns:a16="http://schemas.microsoft.com/office/drawing/2014/main" id="{D2AEA95F-8031-A2A5-B069-224312B3C8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3100" y="642119"/>
            <a:ext cx="4127500" cy="330200"/>
          </a:xfrm>
          <a:prstGeom prst="rect">
            <a:avLst/>
          </a:prstGeom>
        </p:spPr>
      </p:pic>
      <p:sp>
        <p:nvSpPr>
          <p:cNvPr id="12" name="TextBox 10">
            <a:extLst>
              <a:ext uri="{FF2B5EF4-FFF2-40B4-BE49-F238E27FC236}">
                <a16:creationId xmlns:a16="http://schemas.microsoft.com/office/drawing/2014/main" id="{36F48DD4-169D-90D3-07AC-9A27FEE2A9A4}"/>
              </a:ext>
            </a:extLst>
          </p:cNvPr>
          <p:cNvSpPr txBox="1">
            <a:spLocks noChangeArrowheads="1"/>
          </p:cNvSpPr>
          <p:nvPr/>
        </p:nvSpPr>
        <p:spPr bwMode="auto">
          <a:xfrm>
            <a:off x="542011" y="2598067"/>
            <a:ext cx="565625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ru-RU"/>
            </a:defPPr>
            <a:lvl1pPr algn="ctr">
              <a:defRPr sz="3600" b="1">
                <a:solidFill>
                  <a:schemeClr val="bg1"/>
                </a:solidFill>
                <a:latin typeface="Nunito Sans" pitchFamily="2" charset="77"/>
                <a:ea typeface="Verdana" panose="020B0604030504040204" pitchFamily="34" charset="0"/>
              </a:defRPr>
            </a:lvl1pPr>
            <a:lvl2pPr marL="742950" indent="-285750">
              <a:defRPr sz="3600">
                <a:latin typeface="Lato Light"/>
              </a:defRPr>
            </a:lvl2pPr>
            <a:lvl3pPr marL="1143000" indent="-228600">
              <a:defRPr sz="3600">
                <a:latin typeface="Lato Light"/>
              </a:defRPr>
            </a:lvl3pPr>
            <a:lvl4pPr marL="1600200" indent="-228600">
              <a:defRPr sz="3600">
                <a:latin typeface="Lato Light"/>
              </a:defRPr>
            </a:lvl4pPr>
            <a:lvl5pPr marL="2057400" indent="-228600">
              <a:defRPr sz="3600">
                <a:latin typeface="Lato Light"/>
              </a:defRPr>
            </a:lvl5pPr>
            <a:lvl6pPr marL="2514600" indent="-228600" defTabSz="1827213" fontAlgn="base">
              <a:spcBef>
                <a:spcPct val="0"/>
              </a:spcBef>
              <a:spcAft>
                <a:spcPct val="0"/>
              </a:spcAft>
              <a:defRPr sz="3600">
                <a:latin typeface="Lato Light"/>
              </a:defRPr>
            </a:lvl6pPr>
            <a:lvl7pPr marL="2971800" indent="-228600" defTabSz="1827213" fontAlgn="base">
              <a:spcBef>
                <a:spcPct val="0"/>
              </a:spcBef>
              <a:spcAft>
                <a:spcPct val="0"/>
              </a:spcAft>
              <a:defRPr sz="3600">
                <a:latin typeface="Lato Light"/>
              </a:defRPr>
            </a:lvl7pPr>
            <a:lvl8pPr marL="3429000" indent="-228600" defTabSz="1827213" fontAlgn="base">
              <a:spcBef>
                <a:spcPct val="0"/>
              </a:spcBef>
              <a:spcAft>
                <a:spcPct val="0"/>
              </a:spcAft>
              <a:defRPr sz="3600">
                <a:latin typeface="Lato Light"/>
              </a:defRPr>
            </a:lvl8pPr>
            <a:lvl9pPr marL="3886200" indent="-228600" defTabSz="1827213" fontAlgn="base">
              <a:spcBef>
                <a:spcPct val="0"/>
              </a:spcBef>
              <a:spcAft>
                <a:spcPct val="0"/>
              </a:spcAft>
              <a:defRPr sz="3600">
                <a:latin typeface="Lato Light"/>
              </a:defRPr>
            </a:lvl9pPr>
          </a:lstStyle>
          <a:p>
            <a:pPr algn="l"/>
            <a:r>
              <a:rPr lang="ru-RU" dirty="0"/>
              <a:t>Платформа </a:t>
            </a:r>
            <a:r>
              <a:rPr lang="en-US" dirty="0"/>
              <a:t>RISC-V</a:t>
            </a:r>
          </a:p>
        </p:txBody>
      </p:sp>
      <p:sp>
        <p:nvSpPr>
          <p:cNvPr id="13" name="TextBox 10">
            <a:extLst>
              <a:ext uri="{FF2B5EF4-FFF2-40B4-BE49-F238E27FC236}">
                <a16:creationId xmlns:a16="http://schemas.microsoft.com/office/drawing/2014/main" id="{9F09B182-6600-B82D-B795-E249332FFBBD}"/>
              </a:ext>
            </a:extLst>
          </p:cNvPr>
          <p:cNvSpPr txBox="1">
            <a:spLocks noChangeArrowheads="1"/>
          </p:cNvSpPr>
          <p:nvPr/>
        </p:nvSpPr>
        <p:spPr bwMode="auto">
          <a:xfrm>
            <a:off x="542011" y="5713907"/>
            <a:ext cx="871864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600">
                <a:solidFill>
                  <a:schemeClr val="tx1"/>
                </a:solidFill>
                <a:latin typeface="Lato Light"/>
              </a:defRPr>
            </a:lvl1pPr>
            <a:lvl2pPr marL="742950" indent="-285750">
              <a:defRPr sz="3600">
                <a:solidFill>
                  <a:schemeClr val="tx1"/>
                </a:solidFill>
                <a:latin typeface="Lato Light"/>
              </a:defRPr>
            </a:lvl2pPr>
            <a:lvl3pPr marL="1143000" indent="-228600">
              <a:defRPr sz="3600">
                <a:solidFill>
                  <a:schemeClr val="tx1"/>
                </a:solidFill>
                <a:latin typeface="Lato Light"/>
              </a:defRPr>
            </a:lvl3pPr>
            <a:lvl4pPr marL="1600200" indent="-228600">
              <a:defRPr sz="3600">
                <a:solidFill>
                  <a:schemeClr val="tx1"/>
                </a:solidFill>
                <a:latin typeface="Lato Light"/>
              </a:defRPr>
            </a:lvl4pPr>
            <a:lvl5pPr marL="2057400" indent="-228600">
              <a:defRPr sz="3600">
                <a:solidFill>
                  <a:schemeClr val="tx1"/>
                </a:solidFill>
                <a:latin typeface="Lato Light"/>
              </a:defRPr>
            </a:lvl5pPr>
            <a:lvl6pPr marL="2514600" indent="-228600" defTabSz="1827213" fontAlgn="base">
              <a:spcBef>
                <a:spcPct val="0"/>
              </a:spcBef>
              <a:spcAft>
                <a:spcPct val="0"/>
              </a:spcAft>
              <a:defRPr sz="3600">
                <a:solidFill>
                  <a:schemeClr val="tx1"/>
                </a:solidFill>
                <a:latin typeface="Lato Light"/>
              </a:defRPr>
            </a:lvl6pPr>
            <a:lvl7pPr marL="2971800" indent="-228600" defTabSz="1827213" fontAlgn="base">
              <a:spcBef>
                <a:spcPct val="0"/>
              </a:spcBef>
              <a:spcAft>
                <a:spcPct val="0"/>
              </a:spcAft>
              <a:defRPr sz="3600">
                <a:solidFill>
                  <a:schemeClr val="tx1"/>
                </a:solidFill>
                <a:latin typeface="Lato Light"/>
              </a:defRPr>
            </a:lvl7pPr>
            <a:lvl8pPr marL="3429000" indent="-228600" defTabSz="1827213" fontAlgn="base">
              <a:spcBef>
                <a:spcPct val="0"/>
              </a:spcBef>
              <a:spcAft>
                <a:spcPct val="0"/>
              </a:spcAft>
              <a:defRPr sz="3600">
                <a:solidFill>
                  <a:schemeClr val="tx1"/>
                </a:solidFill>
                <a:latin typeface="Lato Light"/>
              </a:defRPr>
            </a:lvl8pPr>
            <a:lvl9pPr marL="3886200" indent="-228600" defTabSz="1827213" fontAlgn="base">
              <a:spcBef>
                <a:spcPct val="0"/>
              </a:spcBef>
              <a:spcAft>
                <a:spcPct val="0"/>
              </a:spcAft>
              <a:defRPr sz="3600">
                <a:solidFill>
                  <a:schemeClr val="tx1"/>
                </a:solidFill>
                <a:latin typeface="Lato Light"/>
              </a:defRPr>
            </a:lvl9pPr>
          </a:lstStyle>
          <a:p>
            <a:pPr marL="0" marR="0" lvl="0" indent="0" algn="l" defTabSz="914126" rtl="0" eaLnBrk="1" fontAlgn="auto" latinLnBrk="0" hangingPunct="1">
              <a:lnSpc>
                <a:spcPct val="100000"/>
              </a:lnSpc>
              <a:spcBef>
                <a:spcPts val="0"/>
              </a:spcBef>
              <a:spcAft>
                <a:spcPts val="0"/>
              </a:spcAft>
              <a:buClrTx/>
              <a:buSzTx/>
              <a:buFontTx/>
              <a:buNone/>
              <a:tabLst/>
              <a:defRPr/>
            </a:pPr>
            <a:r>
              <a:rPr kumimoji="0" lang="ru-RU" sz="1600" u="none" strike="noStrike" kern="1200" cap="none" spc="0" normalizeH="0" baseline="0" noProof="0" dirty="0">
                <a:ln>
                  <a:noFill/>
                </a:ln>
                <a:solidFill>
                  <a:srgbClr val="FFFFFF"/>
                </a:solidFill>
                <a:effectLst/>
                <a:uLnTx/>
                <a:uFillTx/>
                <a:latin typeface="Nunito Sans" pitchFamily="2" charset="77"/>
                <a:ea typeface="Montserrat" charset="0"/>
                <a:cs typeface="Montserrat" charset="0"/>
              </a:rPr>
              <a:t>2023</a:t>
            </a:r>
            <a:endParaRPr kumimoji="0" lang="ru-RU" sz="2399" u="none" strike="noStrike" kern="1200" cap="none" spc="0" normalizeH="0" baseline="0" noProof="0" dirty="0">
              <a:ln>
                <a:noFill/>
              </a:ln>
              <a:solidFill>
                <a:srgbClr val="FFFFFF"/>
              </a:solidFill>
              <a:effectLst/>
              <a:uLnTx/>
              <a:uFillTx/>
              <a:latin typeface="Nunito Sans" pitchFamily="2" charset="77"/>
              <a:ea typeface="Montserrat" charset="0"/>
              <a:cs typeface="Montserrat" charset="0"/>
            </a:endParaRPr>
          </a:p>
        </p:txBody>
      </p:sp>
    </p:spTree>
    <p:extLst>
      <p:ext uri="{BB962C8B-B14F-4D97-AF65-F5344CB8AC3E}">
        <p14:creationId xmlns:p14="http://schemas.microsoft.com/office/powerpoint/2010/main" val="26609745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10</a:t>
            </a:fld>
            <a:endParaRPr lang="ru-RU" sz="1000" dirty="0">
              <a:latin typeface="Nunito Sans" pitchFamily="2" charset="77"/>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3396423750"/>
              </p:ext>
            </p:extLst>
          </p:nvPr>
        </p:nvGraphicFramePr>
        <p:xfrm>
          <a:off x="623888" y="1590904"/>
          <a:ext cx="4862512" cy="1889760"/>
        </p:xfrm>
        <a:graphic>
          <a:graphicData uri="http://schemas.openxmlformats.org/drawingml/2006/table">
            <a:tbl>
              <a:tblPr firstRow="1" bandRow="1">
                <a:tableStyleId>{5C22544A-7EE6-4342-B048-85BDC9FD1C3A}</a:tableStyleId>
              </a:tblPr>
              <a:tblGrid>
                <a:gridCol w="48625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endParaRPr lang="ru-RU" sz="1400" b="0" i="0" kern="1200" dirty="0">
                        <a:solidFill>
                          <a:schemeClr val="bg1"/>
                        </a:solidFill>
                        <a:latin typeface="Nunito Sans" pitchFamily="2" charset="77"/>
                        <a:ea typeface="Verdana" panose="020B0604030504040204" pitchFamily="34" charset="0"/>
                        <a:cs typeface="+mn-cs"/>
                      </a:endParaRP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r>
                        <a:rPr lang="ru-RU" sz="1400" kern="1200" dirty="0">
                          <a:solidFill>
                            <a:schemeClr val="dk1"/>
                          </a:solidFill>
                          <a:effectLst/>
                          <a:latin typeface="Nunito Sans" panose="020B0604020202020204" charset="-52"/>
                          <a:ea typeface="+mn-ea"/>
                          <a:cs typeface="+mn-cs"/>
                        </a:rPr>
                        <a:t>FE310 имеет 3 устройства ШИМ, пользователю доступно до 12 выводов (9 в выбранном нами режиме работы). Как и в случае с GPIO, все регистры конфигурации упакованы в блоки, которые начинаются с соответствующего базового адреса регистра каждого устройства, как показано в таблице 88 руководства.</a:t>
                      </a:r>
                      <a:endParaRPr lang="ru-RU" sz="1400" b="0" i="0" dirty="0">
                        <a:latin typeface="Nunito Sans" panose="020B0604020202020204" charset="-52"/>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5650906"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Регистры ШИМ в микроконтроллере </a:t>
            </a:r>
            <a:r>
              <a:rPr lang="en-US" dirty="0"/>
              <a:t>FE310</a:t>
            </a:r>
          </a:p>
        </p:txBody>
      </p:sp>
      <p:pic>
        <p:nvPicPr>
          <p:cNvPr id="7" name="Рисунок 44" descr="A table showing the base address of the PWM devices">
            <a:extLst>
              <a:ext uri="{FF2B5EF4-FFF2-40B4-BE49-F238E27FC236}">
                <a16:creationId xmlns:a16="http://schemas.microsoft.com/office/drawing/2014/main" id="{EC0DAEC9-1550-BA69-4CA7-2A9170C8690F}"/>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07397" y="4372368"/>
            <a:ext cx="3810000" cy="876300"/>
          </a:xfrm>
          <a:prstGeom prst="rect">
            <a:avLst/>
          </a:prstGeom>
          <a:noFill/>
          <a:ln>
            <a:noFill/>
          </a:ln>
        </p:spPr>
      </p:pic>
      <p:sp>
        <p:nvSpPr>
          <p:cNvPr id="9" name="TextBox 8">
            <a:extLst>
              <a:ext uri="{FF2B5EF4-FFF2-40B4-BE49-F238E27FC236}">
                <a16:creationId xmlns:a16="http://schemas.microsoft.com/office/drawing/2014/main" id="{9DCA0FB8-E0A2-C468-1BCF-D3734475908C}"/>
              </a:ext>
            </a:extLst>
          </p:cNvPr>
          <p:cNvSpPr txBox="1"/>
          <p:nvPr/>
        </p:nvSpPr>
        <p:spPr>
          <a:xfrm>
            <a:off x="5928519" y="4121041"/>
            <a:ext cx="6100762" cy="1897955"/>
          </a:xfrm>
          <a:prstGeom prst="rect">
            <a:avLst/>
          </a:prstGeom>
          <a:noFill/>
        </p:spPr>
        <p:txBody>
          <a:bodyPr wrap="square">
            <a:spAutoFit/>
          </a:bodyPr>
          <a:lstStyle/>
          <a:p>
            <a:r>
              <a:rPr lang="ru-RU" sz="1600" b="1" dirty="0">
                <a:effectLst/>
                <a:latin typeface="Nunito Sans" panose="020B0604020202020204" charset="-52"/>
                <a:ea typeface="Calibri" panose="020F0502020204030204" pitchFamily="34" charset="0"/>
              </a:rPr>
              <a:t>Экземпляры устройств ШИМ в микроконтроллере FE310 </a:t>
            </a:r>
          </a:p>
          <a:p>
            <a:pPr indent="450215">
              <a:lnSpc>
                <a:spcPct val="150000"/>
              </a:lnSpc>
              <a:spcAft>
                <a:spcPts val="800"/>
              </a:spcAft>
            </a:pPr>
            <a:r>
              <a:rPr lang="ru-RU" sz="1600" b="1" dirty="0" err="1">
                <a:effectLst/>
                <a:latin typeface="Nunito Sans" panose="020B0604020202020204" charset="-52"/>
                <a:ea typeface="Courier New" panose="02070309020205020404" pitchFamily="49" charset="0"/>
                <a:cs typeface="Times New Roman" panose="02020603050405020304" pitchFamily="18" charset="0"/>
              </a:rPr>
              <a:t>ncmp</a:t>
            </a:r>
            <a:r>
              <a:rPr lang="ru-RU" sz="1600" b="1" dirty="0">
                <a:effectLst/>
                <a:latin typeface="Nunito Sans" panose="020B0604020202020204" charset="-52"/>
                <a:ea typeface="Courier New" panose="02070309020205020404" pitchFamily="49" charset="0"/>
                <a:cs typeface="Times New Roman" panose="02020603050405020304" pitchFamily="18" charset="0"/>
              </a:rPr>
              <a:t> </a:t>
            </a:r>
            <a:r>
              <a:rPr lang="ru-RU" sz="1600" dirty="0">
                <a:effectLst/>
                <a:latin typeface="Nunito Sans" panose="020B0604020202020204" charset="-52"/>
                <a:ea typeface="Calibri" panose="020F0502020204030204" pitchFamily="34" charset="0"/>
                <a:cs typeface="Times New Roman" panose="02020603050405020304" pitchFamily="18" charset="0"/>
              </a:rPr>
              <a:t>- количество каналов, поддерживаемых ШИМ-устройством.</a:t>
            </a:r>
            <a:endParaRPr lang="en-RU" sz="1600" dirty="0">
              <a:effectLst/>
              <a:latin typeface="Nunito Sans" panose="020B0604020202020204" charset="-52"/>
              <a:ea typeface="Calibri" panose="020F0502020204030204" pitchFamily="34" charset="0"/>
              <a:cs typeface="Times New Roman" panose="02020603050405020304" pitchFamily="18" charset="0"/>
            </a:endParaRPr>
          </a:p>
          <a:p>
            <a:pPr indent="450215">
              <a:lnSpc>
                <a:spcPct val="150000"/>
              </a:lnSpc>
              <a:spcAft>
                <a:spcPts val="800"/>
              </a:spcAft>
            </a:pPr>
            <a:r>
              <a:rPr lang="ru-RU" sz="1600" b="1" dirty="0" err="1">
                <a:effectLst/>
                <a:latin typeface="Nunito Sans" panose="020B0604020202020204" charset="-52"/>
                <a:ea typeface="Courier New" panose="02070309020205020404" pitchFamily="49" charset="0"/>
                <a:cs typeface="Times New Roman" panose="02020603050405020304" pitchFamily="18" charset="0"/>
              </a:rPr>
              <a:t>cmpwidth</a:t>
            </a:r>
            <a:r>
              <a:rPr lang="ru-RU" sz="1600" b="1" dirty="0">
                <a:effectLst/>
                <a:latin typeface="Nunito Sans" panose="020B0604020202020204" charset="-52"/>
                <a:ea typeface="Courier New" panose="02070309020205020404" pitchFamily="49" charset="0"/>
                <a:cs typeface="Times New Roman" panose="02020603050405020304" pitchFamily="18" charset="0"/>
              </a:rPr>
              <a:t> </a:t>
            </a:r>
            <a:r>
              <a:rPr lang="ru-RU" sz="1600" dirty="0">
                <a:effectLst/>
                <a:latin typeface="Nunito Sans" panose="020B0604020202020204" charset="-52"/>
                <a:ea typeface="Calibri" panose="020F0502020204030204" pitchFamily="34" charset="0"/>
                <a:cs typeface="Times New Roman" panose="02020603050405020304" pitchFamily="18" charset="0"/>
              </a:rPr>
              <a:t>- ширина регистров сравнения.</a:t>
            </a:r>
            <a:endParaRPr lang="en-RU" sz="1600" dirty="0">
              <a:effectLst/>
              <a:latin typeface="Nunito Sans" panose="020B0604020202020204" charset="-52"/>
              <a:ea typeface="Calibri" panose="020F0502020204030204" pitchFamily="34" charset="0"/>
              <a:cs typeface="Times New Roman" panose="02020603050405020304" pitchFamily="18" charset="0"/>
            </a:endParaRPr>
          </a:p>
          <a:p>
            <a:endParaRPr lang="en-RU" sz="1600" dirty="0">
              <a:latin typeface="Nunito Sans" panose="020B0604020202020204" charset="-52"/>
            </a:endParaRPr>
          </a:p>
        </p:txBody>
      </p:sp>
      <p:pic>
        <p:nvPicPr>
          <p:cNvPr id="10" name="Рисунок 43" descr="A table showing the PWM configuration register offsets, their names, and their descriptions">
            <a:extLst>
              <a:ext uri="{FF2B5EF4-FFF2-40B4-BE49-F238E27FC236}">
                <a16:creationId xmlns:a16="http://schemas.microsoft.com/office/drawing/2014/main" id="{6DED0AC9-DCFD-C873-86B8-9B14A4F1F7E0}"/>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073900" y="1264650"/>
            <a:ext cx="3810000" cy="2880360"/>
          </a:xfrm>
          <a:prstGeom prst="rect">
            <a:avLst/>
          </a:prstGeom>
          <a:noFill/>
          <a:ln>
            <a:noFill/>
          </a:ln>
        </p:spPr>
      </p:pic>
    </p:spTree>
    <p:extLst>
      <p:ext uri="{BB962C8B-B14F-4D97-AF65-F5344CB8AC3E}">
        <p14:creationId xmlns:p14="http://schemas.microsoft.com/office/powerpoint/2010/main" val="9125209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11</a:t>
            </a:fld>
            <a:endParaRPr lang="ru-RU" sz="1000" dirty="0">
              <a:latin typeface="Nunito Sans" pitchFamily="2" charset="77"/>
            </a:endParaRPr>
          </a:p>
        </p:txBody>
      </p:sp>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3844322"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Регистр конфигурации ШИМ</a:t>
            </a:r>
          </a:p>
        </p:txBody>
      </p:sp>
      <p:graphicFrame>
        <p:nvGraphicFramePr>
          <p:cNvPr id="26" name="Таблица 25">
            <a:extLst>
              <a:ext uri="{FF2B5EF4-FFF2-40B4-BE49-F238E27FC236}">
                <a16:creationId xmlns:a16="http://schemas.microsoft.com/office/drawing/2014/main" id="{520140AD-F808-4503-BBE9-DAD279E5FB9C}"/>
              </a:ext>
            </a:extLst>
          </p:cNvPr>
          <p:cNvGraphicFramePr>
            <a:graphicFrameLocks noGrp="1"/>
          </p:cNvGraphicFramePr>
          <p:nvPr>
            <p:extLst>
              <p:ext uri="{D42A27DB-BD31-4B8C-83A1-F6EECF244321}">
                <p14:modId xmlns:p14="http://schemas.microsoft.com/office/powerpoint/2010/main" val="808386199"/>
              </p:ext>
            </p:extLst>
          </p:nvPr>
        </p:nvGraphicFramePr>
        <p:xfrm>
          <a:off x="621352" y="1660563"/>
          <a:ext cx="4862512" cy="1402080"/>
        </p:xfrm>
        <a:graphic>
          <a:graphicData uri="http://schemas.openxmlformats.org/drawingml/2006/table">
            <a:tbl>
              <a:tblPr firstRow="1" bandRow="1">
                <a:tableStyleId>{5C22544A-7EE6-4342-B048-85BDC9FD1C3A}</a:tableStyleId>
              </a:tblPr>
              <a:tblGrid>
                <a:gridCol w="48625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endParaRPr lang="ru-RU" sz="1600" b="0" i="0" kern="1200" dirty="0">
                        <a:solidFill>
                          <a:schemeClr val="bg1"/>
                        </a:solidFill>
                        <a:latin typeface="Nunito Sans" pitchFamily="2" charset="77"/>
                        <a:ea typeface="Verdana" panose="020B0604030504040204" pitchFamily="34" charset="0"/>
                        <a:cs typeface="+mn-cs"/>
                      </a:endParaRP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r>
                        <a:rPr lang="ru-RU" sz="1600" b="1" kern="1200" dirty="0" err="1">
                          <a:solidFill>
                            <a:schemeClr val="dk1"/>
                          </a:solidFill>
                          <a:effectLst/>
                          <a:latin typeface="Nunito Sans" panose="020B0604020202020204" charset="-52"/>
                          <a:ea typeface="+mn-ea"/>
                          <a:cs typeface="+mn-cs"/>
                        </a:rPr>
                        <a:t>pwmcfg</a:t>
                      </a:r>
                      <a:r>
                        <a:rPr lang="ru-RU" sz="1600" b="1" kern="1200" dirty="0">
                          <a:solidFill>
                            <a:schemeClr val="dk1"/>
                          </a:solidFill>
                          <a:effectLst/>
                          <a:latin typeface="Nunito Sans" panose="020B0604020202020204" charset="-52"/>
                          <a:ea typeface="+mn-ea"/>
                          <a:cs typeface="+mn-cs"/>
                        </a:rPr>
                        <a:t> </a:t>
                      </a:r>
                      <a:r>
                        <a:rPr lang="ru-RU" sz="1600" kern="1200" dirty="0">
                          <a:solidFill>
                            <a:schemeClr val="dk1"/>
                          </a:solidFill>
                          <a:effectLst/>
                          <a:latin typeface="Nunito Sans" panose="020B0604020202020204" charset="-52"/>
                          <a:ea typeface="+mn-ea"/>
                          <a:cs typeface="+mn-cs"/>
                        </a:rPr>
                        <a:t>имеет множество битовых полей конфигурации, которые влияют на работу ШИМ-устройства. Они подробно описаны в таблице 91 руководства пользователя</a:t>
                      </a:r>
                      <a:r>
                        <a:rPr lang="en-RU" sz="1600" dirty="0">
                          <a:effectLst/>
                          <a:latin typeface="Nunito Sans" panose="020B0604020202020204" charset="-52"/>
                        </a:rPr>
                        <a:t> </a:t>
                      </a:r>
                      <a:endParaRPr lang="ru-RU" sz="1600" b="0" i="0" dirty="0">
                        <a:latin typeface="Nunito Sans" panose="020B0604020202020204" charset="-52"/>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pic>
        <p:nvPicPr>
          <p:cNvPr id="7" name="Рисунок 45" descr="A table showing the PWM configuration register bit fields">
            <a:extLst>
              <a:ext uri="{FF2B5EF4-FFF2-40B4-BE49-F238E27FC236}">
                <a16:creationId xmlns:a16="http://schemas.microsoft.com/office/drawing/2014/main" id="{AF59BE7C-4075-9850-9371-C0C290A2741F}"/>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704680" y="1355342"/>
            <a:ext cx="5715000" cy="4572000"/>
          </a:xfrm>
          <a:prstGeom prst="rect">
            <a:avLst/>
          </a:prstGeom>
          <a:noFill/>
          <a:ln>
            <a:noFill/>
          </a:ln>
        </p:spPr>
      </p:pic>
    </p:spTree>
    <p:extLst>
      <p:ext uri="{BB962C8B-B14F-4D97-AF65-F5344CB8AC3E}">
        <p14:creationId xmlns:p14="http://schemas.microsoft.com/office/powerpoint/2010/main" val="15009251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12</a:t>
            </a:fld>
            <a:endParaRPr lang="ru-RU" sz="1000" dirty="0">
              <a:latin typeface="Nunito Sans" pitchFamily="2" charset="77"/>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535891361"/>
              </p:ext>
            </p:extLst>
          </p:nvPr>
        </p:nvGraphicFramePr>
        <p:xfrm>
          <a:off x="623888" y="1590904"/>
          <a:ext cx="3619500" cy="1965960"/>
        </p:xfrm>
        <a:graphic>
          <a:graphicData uri="http://schemas.openxmlformats.org/drawingml/2006/table">
            <a:tbl>
              <a:tblPr firstRow="1" bandRow="1">
                <a:tableStyleId>{5C22544A-7EE6-4342-B048-85BDC9FD1C3A}</a:tableStyleId>
              </a:tblPr>
              <a:tblGrid>
                <a:gridCol w="3619500">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endParaRPr lang="ru-RU" sz="900" b="0" i="0" kern="1200" dirty="0">
                        <a:solidFill>
                          <a:schemeClr val="bg1"/>
                        </a:solidFill>
                        <a:latin typeface="Nunito Sans" pitchFamily="2" charset="77"/>
                        <a:ea typeface="Verdana" panose="020B0604030504040204" pitchFamily="34" charset="0"/>
                        <a:cs typeface="+mn-cs"/>
                      </a:endParaRP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pPr marL="0" marR="0" lvl="0" indent="0" algn="l" defTabSz="914309" rtl="0" eaLnBrk="1" fontAlgn="auto" latinLnBrk="0" hangingPunct="1">
                        <a:lnSpc>
                          <a:spcPct val="100000"/>
                        </a:lnSpc>
                        <a:spcBef>
                          <a:spcPts val="0"/>
                        </a:spcBef>
                        <a:spcAft>
                          <a:spcPts val="0"/>
                        </a:spcAft>
                        <a:buClrTx/>
                        <a:buSzTx/>
                        <a:buFontTx/>
                        <a:buNone/>
                        <a:tabLst/>
                        <a:defRPr/>
                      </a:pPr>
                      <a:r>
                        <a:rPr lang="ru-RU" sz="1600" kern="1200" dirty="0">
                          <a:solidFill>
                            <a:schemeClr val="dk1"/>
                          </a:solidFill>
                          <a:effectLst/>
                          <a:latin typeface="Nunito Sans" panose="020B0604020202020204" charset="-52"/>
                          <a:ea typeface="+mn-ea"/>
                          <a:cs typeface="+mn-cs"/>
                        </a:rPr>
                        <a:t>Теперь, если мы хотим передать наши сигналы ШИМ во внешний мир, нам лучше знать, какие </a:t>
                      </a:r>
                      <a:r>
                        <a:rPr lang="ru-RU" sz="1600" kern="1200" dirty="0" err="1">
                          <a:solidFill>
                            <a:schemeClr val="dk1"/>
                          </a:solidFill>
                          <a:effectLst/>
                          <a:latin typeface="Nunito Sans" panose="020B0604020202020204" charset="-52"/>
                          <a:ea typeface="+mn-ea"/>
                          <a:cs typeface="+mn-cs"/>
                        </a:rPr>
                        <a:t>пины</a:t>
                      </a:r>
                      <a:r>
                        <a:rPr lang="ru-RU" sz="1600" kern="1200" dirty="0">
                          <a:solidFill>
                            <a:schemeClr val="dk1"/>
                          </a:solidFill>
                          <a:effectLst/>
                          <a:latin typeface="Nunito Sans" panose="020B0604020202020204" charset="-52"/>
                          <a:ea typeface="+mn-ea"/>
                          <a:cs typeface="+mn-cs"/>
                        </a:rPr>
                        <a:t> использовать. Давайте посмотрим на отображение GPIO IOF в таблице 53 руководства FE301:</a:t>
                      </a:r>
                      <a:r>
                        <a:rPr lang="en-US" sz="1600" kern="1200" dirty="0">
                          <a:solidFill>
                            <a:schemeClr val="dk1"/>
                          </a:solidFill>
                          <a:effectLst/>
                          <a:latin typeface="Nunito Sans" panose="020B0604020202020204" charset="-52"/>
                          <a:ea typeface="+mn-ea"/>
                          <a:cs typeface="+mn-cs"/>
                        </a:rPr>
                        <a:t> </a:t>
                      </a:r>
                      <a:endParaRPr lang="en-RU" sz="1600" kern="1200" dirty="0">
                        <a:solidFill>
                          <a:schemeClr val="dk1"/>
                        </a:solidFill>
                        <a:effectLst/>
                        <a:latin typeface="Nunito Sans" panose="020B0604020202020204" charset="-52"/>
                        <a:ea typeface="+mn-ea"/>
                        <a:cs typeface="+mn-cs"/>
                      </a:endParaRPr>
                    </a:p>
                    <a:p>
                      <a:endParaRPr lang="ru-RU" sz="12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4038285"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err="1"/>
              <a:t>Пины</a:t>
            </a:r>
            <a:r>
              <a:rPr lang="ru-RU" dirty="0"/>
              <a:t> ШИМ в </a:t>
            </a:r>
            <a:r>
              <a:rPr lang="en-US" dirty="0"/>
              <a:t>Red-V Thing Plus</a:t>
            </a:r>
          </a:p>
        </p:txBody>
      </p:sp>
      <p:pic>
        <p:nvPicPr>
          <p:cNvPr id="7" name="Рисунок 47" descr="GPIO IOF mapping table showing IOF0 and IOF1 mappings for every GPIO pin">
            <a:extLst>
              <a:ext uri="{FF2B5EF4-FFF2-40B4-BE49-F238E27FC236}">
                <a16:creationId xmlns:a16="http://schemas.microsoft.com/office/drawing/2014/main" id="{6DDB85DB-B41A-3771-E47F-3497B145C239}"/>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629724" y="575310"/>
            <a:ext cx="3132455" cy="5707380"/>
          </a:xfrm>
          <a:prstGeom prst="rect">
            <a:avLst/>
          </a:prstGeom>
          <a:noFill/>
          <a:ln>
            <a:noFill/>
          </a:ln>
        </p:spPr>
      </p:pic>
      <p:sp>
        <p:nvSpPr>
          <p:cNvPr id="9" name="TextBox 8">
            <a:extLst>
              <a:ext uri="{FF2B5EF4-FFF2-40B4-BE49-F238E27FC236}">
                <a16:creationId xmlns:a16="http://schemas.microsoft.com/office/drawing/2014/main" id="{FF5D68F2-0BFE-BE34-EFED-BF417D9CF92C}"/>
              </a:ext>
            </a:extLst>
          </p:cNvPr>
          <p:cNvSpPr txBox="1"/>
          <p:nvPr/>
        </p:nvSpPr>
        <p:spPr>
          <a:xfrm>
            <a:off x="662308" y="5685889"/>
            <a:ext cx="6100762" cy="861774"/>
          </a:xfrm>
          <a:prstGeom prst="rect">
            <a:avLst/>
          </a:prstGeom>
          <a:noFill/>
        </p:spPr>
        <p:txBody>
          <a:bodyPr wrap="square">
            <a:spAutoFit/>
          </a:bodyPr>
          <a:lstStyle/>
          <a:p>
            <a:r>
              <a:rPr lang="ru-RU" sz="1600" b="1" dirty="0">
                <a:effectLst/>
                <a:latin typeface="Nunito Sans" panose="020B0604020202020204" charset="-52"/>
                <a:ea typeface="Calibri" panose="020F0502020204030204" pitchFamily="34" charset="0"/>
              </a:rPr>
              <a:t>Сопоставление IOF0 и IOF1 </a:t>
            </a:r>
          </a:p>
          <a:p>
            <a:r>
              <a:rPr lang="ru-RU" sz="1600" b="1" dirty="0">
                <a:effectLst/>
                <a:latin typeface="Nunito Sans" panose="020B0604020202020204" charset="-52"/>
                <a:ea typeface="Calibri" panose="020F0502020204030204" pitchFamily="34" charset="0"/>
              </a:rPr>
              <a:t>для каждого вывода GPIO </a:t>
            </a:r>
            <a:br>
              <a:rPr lang="ru-RU" sz="1600" dirty="0">
                <a:effectLst/>
                <a:latin typeface="Nunito Sans" panose="020B0604020202020204" charset="-52"/>
                <a:ea typeface="Calibri" panose="020F0502020204030204" pitchFamily="34" charset="0"/>
              </a:rPr>
            </a:br>
            <a:endParaRPr lang="en-RU" sz="1600" dirty="0">
              <a:latin typeface="Nunito Sans" panose="020B0604020202020204" charset="-52"/>
            </a:endParaRPr>
          </a:p>
        </p:txBody>
      </p:sp>
      <p:pic>
        <p:nvPicPr>
          <p:cNvPr id="10" name="Рисунок 46" descr="Partial schematic diagram of the Red-V Thing Plus showing the PWM pins">
            <a:extLst>
              <a:ext uri="{FF2B5EF4-FFF2-40B4-BE49-F238E27FC236}">
                <a16:creationId xmlns:a16="http://schemas.microsoft.com/office/drawing/2014/main" id="{26240FE2-50B5-8469-B59A-FAF3138079B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055537" y="1047028"/>
            <a:ext cx="3810000" cy="4914900"/>
          </a:xfrm>
          <a:prstGeom prst="rect">
            <a:avLst/>
          </a:prstGeom>
          <a:noFill/>
          <a:ln>
            <a:noFill/>
          </a:ln>
        </p:spPr>
      </p:pic>
    </p:spTree>
    <p:extLst>
      <p:ext uri="{BB962C8B-B14F-4D97-AF65-F5344CB8AC3E}">
        <p14:creationId xmlns:p14="http://schemas.microsoft.com/office/powerpoint/2010/main" val="3067610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13</a:t>
            </a:fld>
            <a:endParaRPr lang="ru-RU" sz="1000" dirty="0">
              <a:latin typeface="Nunito Sans" pitchFamily="2" charset="77"/>
            </a:endParaRPr>
          </a:p>
        </p:txBody>
      </p:sp>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5698996"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Функции ШИМ в библиотеке </a:t>
            </a:r>
            <a:r>
              <a:rPr lang="en-US" dirty="0"/>
              <a:t>Freedom Metal</a:t>
            </a:r>
          </a:p>
        </p:txBody>
      </p:sp>
      <p:sp>
        <p:nvSpPr>
          <p:cNvPr id="9" name="TextBox 8">
            <a:extLst>
              <a:ext uri="{FF2B5EF4-FFF2-40B4-BE49-F238E27FC236}">
                <a16:creationId xmlns:a16="http://schemas.microsoft.com/office/drawing/2014/main" id="{B2AEB606-FCC0-C27E-AA20-18C1EAF2D50D}"/>
              </a:ext>
            </a:extLst>
          </p:cNvPr>
          <p:cNvSpPr txBox="1"/>
          <p:nvPr/>
        </p:nvSpPr>
        <p:spPr>
          <a:xfrm>
            <a:off x="1139609" y="1719359"/>
            <a:ext cx="9896987" cy="2650726"/>
          </a:xfrm>
          <a:prstGeom prst="rect">
            <a:avLst/>
          </a:prstGeom>
          <a:noFill/>
        </p:spPr>
        <p:txBody>
          <a:bodyPr wrap="square">
            <a:spAutoFit/>
          </a:bodyPr>
          <a:lstStyle/>
          <a:p>
            <a:pPr algn="just">
              <a:lnSpc>
                <a:spcPct val="150000"/>
              </a:lnSpc>
            </a:pPr>
            <a:r>
              <a:rPr lang="en-US" sz="1400" b="1" dirty="0">
                <a:effectLst/>
                <a:latin typeface="Nunito Sans" panose="020B0604020202020204" charset="-52"/>
                <a:ea typeface="Calibri" panose="020F0502020204030204" pitchFamily="34" charset="0"/>
                <a:cs typeface="Times New Roman" panose="02020603050405020304" pitchFamily="18" charset="0"/>
              </a:rPr>
              <a:t>struct metal</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 *</a:t>
            </a: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_1;</a:t>
            </a:r>
            <a:r>
              <a:rPr lang="en-US" sz="1400" b="1" dirty="0">
                <a:effectLst/>
                <a:latin typeface="Nunito Sans" panose="020B0604020202020204" charset="-52"/>
                <a:ea typeface="Calibri" panose="020F0502020204030204" pitchFamily="34" charset="0"/>
                <a:cs typeface="Times New Roman" panose="02020603050405020304" pitchFamily="18" charset="0"/>
              </a:rPr>
              <a:t>             </a:t>
            </a:r>
            <a:r>
              <a:rPr lang="ru-RU" sz="1400" b="1" dirty="0">
                <a:effectLst/>
                <a:latin typeface="Nunito Sans" panose="020B0604020202020204" charset="-52"/>
                <a:ea typeface="Calibri" panose="020F0502020204030204" pitchFamily="34" charset="0"/>
                <a:cs typeface="Times New Roman" panose="02020603050405020304" pitchFamily="18" charset="0"/>
              </a:rPr>
              <a:t>// </a:t>
            </a:r>
            <a:r>
              <a:rPr lang="ru-RU" sz="1400" b="1" dirty="0">
                <a:solidFill>
                  <a:srgbClr val="00B050"/>
                </a:solidFill>
                <a:effectLst/>
                <a:latin typeface="Nunito Sans" panose="020B0604020202020204" charset="-52"/>
                <a:ea typeface="Courier New" panose="02070309020205020404" pitchFamily="49" charset="0"/>
                <a:cs typeface="Times New Roman" panose="02020603050405020304" pitchFamily="18" charset="0"/>
              </a:rPr>
              <a:t>Экземпляр ШИМ</a:t>
            </a:r>
          </a:p>
          <a:p>
            <a:pPr algn="just">
              <a:lnSpc>
                <a:spcPct val="150000"/>
              </a:lnSpc>
            </a:pP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_1 = </a:t>
            </a:r>
            <a:r>
              <a:rPr lang="en-US" sz="1400" b="1" dirty="0">
                <a:effectLst/>
                <a:latin typeface="Nunito Sans" panose="020B0604020202020204" charset="-52"/>
                <a:ea typeface="Calibri" panose="020F0502020204030204" pitchFamily="34" charset="0"/>
                <a:cs typeface="Times New Roman" panose="02020603050405020304" pitchFamily="18" charset="0"/>
              </a:rPr>
              <a:t>metal</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get</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device</a:t>
            </a:r>
            <a:r>
              <a:rPr lang="ru-RU" sz="1400" b="1" dirty="0">
                <a:effectLst/>
                <a:latin typeface="Nunito Sans" panose="020B0604020202020204" charset="-52"/>
                <a:ea typeface="Calibri" panose="020F0502020204030204" pitchFamily="34" charset="0"/>
                <a:cs typeface="Times New Roman" panose="02020603050405020304" pitchFamily="18" charset="0"/>
              </a:rPr>
              <a:t>(1);</a:t>
            </a:r>
            <a:r>
              <a:rPr lang="en-US" sz="1400" b="1" dirty="0">
                <a:effectLst/>
                <a:latin typeface="Nunito Sans" panose="020B0604020202020204" charset="-52"/>
                <a:ea typeface="Calibri" panose="020F0502020204030204" pitchFamily="34" charset="0"/>
                <a:cs typeface="Times New Roman" panose="02020603050405020304" pitchFamily="18" charset="0"/>
              </a:rPr>
              <a:t>     </a:t>
            </a:r>
            <a:r>
              <a:rPr lang="ru-RU" sz="1400" b="1" dirty="0">
                <a:effectLst/>
                <a:latin typeface="Nunito Sans" panose="020B0604020202020204" charset="-52"/>
                <a:ea typeface="Calibri" panose="020F0502020204030204" pitchFamily="34" charset="0"/>
                <a:cs typeface="Times New Roman" panose="02020603050405020304" pitchFamily="18" charset="0"/>
              </a:rPr>
              <a:t>// </a:t>
            </a:r>
            <a:r>
              <a:rPr lang="ru-RU" sz="1400" b="1" dirty="0">
                <a:solidFill>
                  <a:srgbClr val="00B050"/>
                </a:solidFill>
                <a:effectLst/>
                <a:latin typeface="Nunito Sans" panose="020B0604020202020204" charset="-52"/>
                <a:ea typeface="Courier New" panose="02070309020205020404" pitchFamily="49" charset="0"/>
                <a:cs typeface="Times New Roman" panose="02020603050405020304" pitchFamily="18" charset="0"/>
              </a:rPr>
              <a:t>Получение экземпляра ШИМ-устройства</a:t>
            </a:r>
          </a:p>
          <a:p>
            <a:pPr algn="just">
              <a:lnSpc>
                <a:spcPct val="150000"/>
              </a:lnSpc>
            </a:pPr>
            <a:r>
              <a:rPr lang="en-US" sz="1400" b="1" dirty="0">
                <a:effectLst/>
                <a:latin typeface="Nunito Sans" panose="020B0604020202020204" charset="-52"/>
                <a:ea typeface="Calibri" panose="020F0502020204030204" pitchFamily="34" charset="0"/>
                <a:cs typeface="Times New Roman" panose="02020603050405020304" pitchFamily="18" charset="0"/>
              </a:rPr>
              <a:t>metal</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enable</a:t>
            </a:r>
            <a:r>
              <a:rPr lang="ru-RU" sz="1400" b="1" dirty="0">
                <a:effectLst/>
                <a:latin typeface="Nunito Sans" panose="020B0604020202020204" charset="-52"/>
                <a:ea typeface="Calibri" panose="020F0502020204030204" pitchFamily="34" charset="0"/>
                <a:cs typeface="Times New Roman" panose="02020603050405020304" pitchFamily="18" charset="0"/>
              </a:rPr>
              <a:t>(</a:t>
            </a: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_1);</a:t>
            </a:r>
            <a:r>
              <a:rPr lang="en-US" sz="1400" b="1" dirty="0">
                <a:effectLst/>
                <a:latin typeface="Nunito Sans" panose="020B0604020202020204" charset="-52"/>
                <a:ea typeface="Calibri" panose="020F0502020204030204" pitchFamily="34" charset="0"/>
                <a:cs typeface="Times New Roman" panose="02020603050405020304" pitchFamily="18" charset="0"/>
              </a:rPr>
              <a:t>             </a:t>
            </a:r>
            <a:r>
              <a:rPr lang="ru-RU" sz="1400" b="1" dirty="0">
                <a:effectLst/>
                <a:latin typeface="Nunito Sans" panose="020B0604020202020204" charset="-52"/>
                <a:ea typeface="Calibri" panose="020F0502020204030204" pitchFamily="34" charset="0"/>
                <a:cs typeface="Times New Roman" panose="02020603050405020304" pitchFamily="18" charset="0"/>
              </a:rPr>
              <a:t>// </a:t>
            </a:r>
            <a:r>
              <a:rPr lang="ru-RU" sz="1400" b="1" dirty="0">
                <a:solidFill>
                  <a:srgbClr val="00B050"/>
                </a:solidFill>
                <a:effectLst/>
                <a:latin typeface="Nunito Sans" panose="020B0604020202020204" charset="-52"/>
                <a:ea typeface="Courier New" panose="02070309020205020404" pitchFamily="49" charset="0"/>
                <a:cs typeface="Times New Roman" panose="02020603050405020304" pitchFamily="18" charset="0"/>
              </a:rPr>
              <a:t>Включить ШИМ1</a:t>
            </a:r>
          </a:p>
          <a:p>
            <a:pPr algn="just">
              <a:lnSpc>
                <a:spcPct val="150000"/>
              </a:lnSpc>
            </a:pPr>
            <a:r>
              <a:rPr lang="en-US" sz="1400" b="1" dirty="0">
                <a:effectLst/>
                <a:latin typeface="Nunito Sans" panose="020B0604020202020204" charset="-52"/>
                <a:ea typeface="Calibri" panose="020F0502020204030204" pitchFamily="34" charset="0"/>
                <a:cs typeface="Times New Roman" panose="02020603050405020304" pitchFamily="18" charset="0"/>
              </a:rPr>
              <a:t>metal</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set</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err="1">
                <a:effectLst/>
                <a:latin typeface="Nunito Sans" panose="020B0604020202020204" charset="-52"/>
                <a:ea typeface="Calibri" panose="020F0502020204030204" pitchFamily="34" charset="0"/>
                <a:cs typeface="Times New Roman" panose="02020603050405020304" pitchFamily="18" charset="0"/>
              </a:rPr>
              <a:t>freq</a:t>
            </a:r>
            <a:r>
              <a:rPr lang="ru-RU" sz="1400" b="1" dirty="0">
                <a:effectLst/>
                <a:latin typeface="Nunito Sans" panose="020B0604020202020204" charset="-52"/>
                <a:ea typeface="Calibri" panose="020F0502020204030204" pitchFamily="34" charset="0"/>
                <a:cs typeface="Times New Roman" panose="02020603050405020304" pitchFamily="18" charset="0"/>
              </a:rPr>
              <a:t>(</a:t>
            </a: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_1, 1, 1000);</a:t>
            </a:r>
            <a:r>
              <a:rPr lang="en-US" sz="1400" b="1" dirty="0">
                <a:effectLst/>
                <a:latin typeface="Nunito Sans" panose="020B0604020202020204" charset="-52"/>
                <a:ea typeface="Calibri" panose="020F0502020204030204" pitchFamily="34" charset="0"/>
                <a:cs typeface="Times New Roman" panose="02020603050405020304" pitchFamily="18" charset="0"/>
              </a:rPr>
              <a:t> </a:t>
            </a:r>
            <a:r>
              <a:rPr lang="ru-RU" sz="1400" b="1" dirty="0">
                <a:effectLst/>
                <a:latin typeface="Nunito Sans" panose="020B0604020202020204" charset="-52"/>
                <a:ea typeface="Calibri" panose="020F0502020204030204" pitchFamily="34" charset="0"/>
                <a:cs typeface="Times New Roman" panose="02020603050405020304" pitchFamily="18" charset="0"/>
              </a:rPr>
              <a:t> // </a:t>
            </a:r>
            <a:r>
              <a:rPr lang="ru-RU" sz="1400" b="1" dirty="0">
                <a:solidFill>
                  <a:srgbClr val="00B050"/>
                </a:solidFill>
                <a:effectLst/>
                <a:latin typeface="Nunito Sans" panose="020B0604020202020204" charset="-52"/>
                <a:ea typeface="Courier New" panose="02070309020205020404" pitchFamily="49" charset="0"/>
                <a:cs typeface="Times New Roman" panose="02020603050405020304" pitchFamily="18" charset="0"/>
              </a:rPr>
              <a:t>Установить частоту ШИМ1_1 на 1 кГц</a:t>
            </a:r>
          </a:p>
          <a:p>
            <a:pPr algn="just">
              <a:lnSpc>
                <a:spcPct val="150000"/>
              </a:lnSpc>
            </a:pPr>
            <a:r>
              <a:rPr lang="en-US" sz="1400" b="1" dirty="0">
                <a:effectLst/>
                <a:latin typeface="Nunito Sans" panose="020B0604020202020204" charset="-52"/>
                <a:ea typeface="Calibri" panose="020F0502020204030204" pitchFamily="34" charset="0"/>
                <a:cs typeface="Times New Roman" panose="02020603050405020304" pitchFamily="18" charset="0"/>
              </a:rPr>
              <a:t>metal</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set</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duty</a:t>
            </a:r>
            <a:r>
              <a:rPr lang="ru-RU" sz="1400" b="1" dirty="0">
                <a:effectLst/>
                <a:latin typeface="Nunito Sans" panose="020B0604020202020204" charset="-52"/>
                <a:ea typeface="Calibri" panose="020F0502020204030204" pitchFamily="34" charset="0"/>
                <a:cs typeface="Times New Roman" panose="02020603050405020304" pitchFamily="18" charset="0"/>
              </a:rPr>
              <a:t>(</a:t>
            </a: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_1, 1, 70, </a:t>
            </a:r>
            <a:r>
              <a:rPr lang="en-US" sz="1400" b="1" dirty="0">
                <a:effectLst/>
                <a:latin typeface="Nunito Sans" panose="020B0604020202020204" charset="-52"/>
                <a:ea typeface="Calibri" panose="020F0502020204030204" pitchFamily="34" charset="0"/>
                <a:cs typeface="Times New Roman" panose="02020603050405020304" pitchFamily="18" charset="0"/>
              </a:rPr>
              <a:t>METAL</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PHASE</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CORRECT</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DISABLE</a:t>
            </a:r>
            <a:r>
              <a:rPr lang="ru-RU" sz="1400" b="1" dirty="0">
                <a:effectLst/>
                <a:latin typeface="Nunito Sans" panose="020B0604020202020204" charset="-52"/>
                <a:ea typeface="Calibri" panose="020F0502020204030204" pitchFamily="34" charset="0"/>
                <a:cs typeface="Times New Roman" panose="02020603050405020304" pitchFamily="18" charset="0"/>
              </a:rPr>
              <a:t>); </a:t>
            </a:r>
            <a:r>
              <a:rPr lang="ru-RU" sz="1400" b="1" dirty="0">
                <a:effectLst/>
                <a:latin typeface="Nunito Sans" panose="020B0604020202020204" charset="-52"/>
                <a:ea typeface="Courier New" panose="02070309020205020404" pitchFamily="49" charset="0"/>
                <a:cs typeface="Times New Roman" panose="02020603050405020304" pitchFamily="18" charset="0"/>
              </a:rPr>
              <a:t>//</a:t>
            </a:r>
            <a:r>
              <a:rPr lang="ru-RU" sz="1400" b="1" dirty="0">
                <a:solidFill>
                  <a:srgbClr val="00B050"/>
                </a:solidFill>
                <a:effectLst/>
                <a:latin typeface="Nunito Sans" panose="020B0604020202020204" charset="-52"/>
                <a:ea typeface="Courier New" panose="02070309020205020404" pitchFamily="49" charset="0"/>
                <a:cs typeface="Times New Roman" panose="02020603050405020304" pitchFamily="18" charset="0"/>
              </a:rPr>
              <a:t> Установить рабочий цикл для ШИМ1_1 </a:t>
            </a:r>
          </a:p>
          <a:p>
            <a:pPr algn="just">
              <a:lnSpc>
                <a:spcPct val="150000"/>
              </a:lnSpc>
            </a:pPr>
            <a:r>
              <a:rPr lang="en-US" sz="1400" b="1" dirty="0">
                <a:effectLst/>
                <a:latin typeface="Nunito Sans" panose="020B0604020202020204" charset="-52"/>
                <a:ea typeface="Calibri" panose="020F0502020204030204" pitchFamily="34" charset="0"/>
                <a:cs typeface="Times New Roman" panose="02020603050405020304" pitchFamily="18" charset="0"/>
              </a:rPr>
              <a:t>metal</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trigger</a:t>
            </a:r>
            <a:r>
              <a:rPr lang="ru-RU" sz="1400" b="1" dirty="0">
                <a:effectLst/>
                <a:latin typeface="Nunito Sans" panose="020B0604020202020204" charset="-52"/>
                <a:ea typeface="Calibri" panose="020F0502020204030204" pitchFamily="34" charset="0"/>
                <a:cs typeface="Times New Roman" panose="02020603050405020304" pitchFamily="18" charset="0"/>
              </a:rPr>
              <a:t>(</a:t>
            </a:r>
            <a:r>
              <a:rPr lang="en-US" sz="1400" b="1" dirty="0" err="1">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_1, 1, </a:t>
            </a:r>
            <a:r>
              <a:rPr lang="en-US" sz="1400" b="1" dirty="0">
                <a:effectLst/>
                <a:latin typeface="Nunito Sans" panose="020B0604020202020204" charset="-52"/>
                <a:ea typeface="Calibri" panose="020F0502020204030204" pitchFamily="34" charset="0"/>
                <a:cs typeface="Times New Roman" panose="02020603050405020304" pitchFamily="18" charset="0"/>
              </a:rPr>
              <a:t>METAL</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PWM</a:t>
            </a:r>
            <a:r>
              <a:rPr lang="ru-RU" sz="1400" b="1" dirty="0">
                <a:effectLst/>
                <a:latin typeface="Nunito Sans" panose="020B0604020202020204" charset="-52"/>
                <a:ea typeface="Calibri" panose="020F0502020204030204" pitchFamily="34" charset="0"/>
                <a:cs typeface="Times New Roman" panose="02020603050405020304" pitchFamily="18" charset="0"/>
              </a:rPr>
              <a:t>_</a:t>
            </a:r>
            <a:r>
              <a:rPr lang="en-US" sz="1400" b="1" dirty="0">
                <a:effectLst/>
                <a:latin typeface="Nunito Sans" panose="020B0604020202020204" charset="-52"/>
                <a:ea typeface="Calibri" panose="020F0502020204030204" pitchFamily="34" charset="0"/>
                <a:cs typeface="Times New Roman" panose="02020603050405020304" pitchFamily="18" charset="0"/>
              </a:rPr>
              <a:t>CONTINUOUS</a:t>
            </a:r>
            <a:r>
              <a:rPr lang="ru-RU" sz="1400" b="1" dirty="0">
                <a:effectLst/>
                <a:latin typeface="Nunito Sans" panose="020B0604020202020204" charset="-52"/>
                <a:ea typeface="Calibri" panose="020F0502020204030204" pitchFamily="34" charset="0"/>
                <a:cs typeface="Times New Roman" panose="02020603050405020304" pitchFamily="18" charset="0"/>
              </a:rPr>
              <a:t>);</a:t>
            </a:r>
            <a:r>
              <a:rPr lang="en-US" sz="1400" b="1" dirty="0">
                <a:effectLst/>
                <a:latin typeface="Nunito Sans" panose="020B0604020202020204" charset="-52"/>
                <a:ea typeface="Calibri" panose="020F0502020204030204" pitchFamily="34" charset="0"/>
                <a:cs typeface="Times New Roman" panose="02020603050405020304" pitchFamily="18" charset="0"/>
              </a:rPr>
              <a:t>               </a:t>
            </a:r>
            <a:r>
              <a:rPr lang="ru-RU" sz="1400" b="1" dirty="0">
                <a:effectLst/>
                <a:latin typeface="Nunito Sans" panose="020B0604020202020204" charset="-52"/>
                <a:ea typeface="Calibri" panose="020F0502020204030204" pitchFamily="34" charset="0"/>
                <a:cs typeface="Times New Roman" panose="02020603050405020304" pitchFamily="18" charset="0"/>
              </a:rPr>
              <a:t> // </a:t>
            </a:r>
            <a:r>
              <a:rPr lang="ru-RU" sz="1400" b="1" dirty="0">
                <a:solidFill>
                  <a:srgbClr val="00B050"/>
                </a:solidFill>
                <a:effectLst/>
                <a:latin typeface="Nunito Sans" panose="020B0604020202020204" charset="-52"/>
                <a:ea typeface="Courier New" panose="02070309020205020404" pitchFamily="49" charset="0"/>
                <a:cs typeface="Times New Roman" panose="02020603050405020304" pitchFamily="18" charset="0"/>
              </a:rPr>
              <a:t>Запуск в непрерывном режиме</a:t>
            </a:r>
            <a:r>
              <a:rPr lang="ru-RU" sz="1400" dirty="0">
                <a:solidFill>
                  <a:srgbClr val="00B050"/>
                </a:solidFill>
                <a:effectLst/>
                <a:latin typeface="Nunito Sans" panose="020B0604020202020204" charset="-52"/>
                <a:ea typeface="Calibri" panose="020F0502020204030204" pitchFamily="34" charset="0"/>
                <a:cs typeface="Times New Roman" panose="02020603050405020304" pitchFamily="18" charset="0"/>
              </a:rPr>
              <a:t> </a:t>
            </a:r>
          </a:p>
          <a:p>
            <a:pPr indent="450215" algn="just">
              <a:lnSpc>
                <a:spcPct val="150000"/>
              </a:lnSpc>
              <a:spcAft>
                <a:spcPts val="800"/>
              </a:spcAft>
            </a:pPr>
            <a:endParaRPr lang="en-RU" sz="1400" dirty="0">
              <a:effectLst/>
              <a:latin typeface="Nunito Sans" panose="020B0604020202020204" charset="-52"/>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90612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14</a:t>
            </a:fld>
            <a:endParaRPr lang="ru-RU" sz="1000" dirty="0">
              <a:latin typeface="Nunito Sans" pitchFamily="2" charset="77"/>
            </a:endParaRPr>
          </a:p>
        </p:txBody>
      </p:sp>
      <p:sp>
        <p:nvSpPr>
          <p:cNvPr id="21" name="TextBox 20">
            <a:extLst>
              <a:ext uri="{FF2B5EF4-FFF2-40B4-BE49-F238E27FC236}">
                <a16:creationId xmlns:a16="http://schemas.microsoft.com/office/drawing/2014/main" id="{6C5A1583-E112-64B7-BA5E-2E1F6CBA8C6F}"/>
              </a:ext>
            </a:extLst>
          </p:cNvPr>
          <p:cNvSpPr txBox="1"/>
          <p:nvPr/>
        </p:nvSpPr>
        <p:spPr>
          <a:xfrm>
            <a:off x="991722" y="1230478"/>
            <a:ext cx="5131242" cy="215444"/>
          </a:xfrm>
          <a:prstGeom prst="rect">
            <a:avLst/>
          </a:prstGeom>
          <a:noFill/>
        </p:spPr>
        <p:txBody>
          <a:bodyPr wrap="square" lIns="0" tIns="0" rIns="0" bIns="0">
            <a:spAutoFit/>
          </a:bodyPr>
          <a:lstStyle/>
          <a:p>
            <a:pPr marL="0" indent="0" defTabSz="1828434">
              <a:spcBef>
                <a:spcPts val="1200"/>
              </a:spcBef>
              <a:buSzPct val="100000"/>
            </a:pPr>
            <a:r>
              <a:rPr lang="ru-RU" sz="1400" b="1" dirty="0">
                <a:latin typeface="Nunito Sans" pitchFamily="2" charset="77"/>
                <a:ea typeface="Verdana" panose="020B0604030504040204" pitchFamily="34" charset="0"/>
                <a:cs typeface="Verdana" panose="020B0604030504040204" pitchFamily="34" charset="0"/>
              </a:rPr>
              <a:t>Загрузка приложения на плату</a:t>
            </a:r>
            <a:endParaRPr lang="ru-RU" sz="1400" b="1" dirty="0">
              <a:solidFill>
                <a:schemeClr val="tx1"/>
              </a:solidFill>
              <a:latin typeface="Nunito Sans" pitchFamily="2" charset="77"/>
              <a:ea typeface="Verdana" panose="020B0604030504040204" pitchFamily="34" charset="0"/>
              <a:cs typeface="Verdana" panose="020B0604030504040204" pitchFamily="34" charset="0"/>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1990182235"/>
              </p:ext>
            </p:extLst>
          </p:nvPr>
        </p:nvGraphicFramePr>
        <p:xfrm>
          <a:off x="623888" y="1590904"/>
          <a:ext cx="4862512" cy="2316480"/>
        </p:xfrm>
        <a:graphic>
          <a:graphicData uri="http://schemas.openxmlformats.org/drawingml/2006/table">
            <a:tbl>
              <a:tblPr firstRow="1" bandRow="1">
                <a:tableStyleId>{5C22544A-7EE6-4342-B048-85BDC9FD1C3A}</a:tableStyleId>
              </a:tblPr>
              <a:tblGrid>
                <a:gridCol w="48625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r>
                        <a:rPr lang="ru-RU" sz="1400" b="0" i="0" kern="1200" dirty="0">
                          <a:solidFill>
                            <a:schemeClr val="bg1"/>
                          </a:solidFill>
                          <a:latin typeface="Nunito Sans" pitchFamily="2" charset="77"/>
                          <a:ea typeface="Verdana" panose="020B0604030504040204" pitchFamily="34" charset="0"/>
                          <a:cs typeface="+mn-cs"/>
                        </a:rPr>
                        <a:t>Получение доступа к терминалу платы</a:t>
                      </a: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r>
                        <a:rPr lang="ru-RU" sz="1400" kern="1200" dirty="0">
                          <a:solidFill>
                            <a:schemeClr val="dk1"/>
                          </a:solidFill>
                          <a:effectLst/>
                          <a:latin typeface="Nunito Sans" panose="020B0604020202020204" charset="-52"/>
                          <a:ea typeface="+mn-ea"/>
                          <a:cs typeface="+mn-cs"/>
                        </a:rPr>
                        <a:t>Вспомните, что код, который мы только что рассмотрели, будет генерировать ШИМ-сигнал с активным низким уровнем. Другими словами, рабочий цикл выходного сигнала будет составлять 30% вместо 70%. Это может быть нормально, если вы управляете нагрузкой с активным низким уровнем, но, если вам нужно инвертировать логику, вы можете просто установить бит XOR для используемого </a:t>
                      </a:r>
                      <a:r>
                        <a:rPr lang="ru-RU" sz="1400" kern="1200" dirty="0" err="1">
                          <a:solidFill>
                            <a:schemeClr val="dk1"/>
                          </a:solidFill>
                          <a:effectLst/>
                          <a:latin typeface="Nunito Sans" panose="020B0604020202020204" charset="-52"/>
                          <a:ea typeface="+mn-ea"/>
                          <a:cs typeface="+mn-cs"/>
                        </a:rPr>
                        <a:t>пина</a:t>
                      </a:r>
                      <a:r>
                        <a:rPr lang="ru-RU" sz="1400" kern="1200" dirty="0">
                          <a:solidFill>
                            <a:schemeClr val="dk1"/>
                          </a:solidFill>
                          <a:effectLst/>
                          <a:latin typeface="Nunito Sans" panose="020B0604020202020204" charset="-52"/>
                          <a:ea typeface="+mn-ea"/>
                          <a:cs typeface="+mn-cs"/>
                        </a:rPr>
                        <a:t> GPIO. В случае с </a:t>
                      </a:r>
                      <a:r>
                        <a:rPr lang="en-US" sz="1400" kern="1200" dirty="0">
                          <a:solidFill>
                            <a:schemeClr val="dk1"/>
                          </a:solidFill>
                          <a:effectLst/>
                          <a:latin typeface="Nunito Sans" panose="020B0604020202020204" charset="-52"/>
                          <a:ea typeface="+mn-ea"/>
                          <a:cs typeface="+mn-cs"/>
                        </a:rPr>
                        <a:t>PWM</a:t>
                      </a:r>
                      <a:r>
                        <a:rPr lang="ru-RU" sz="1400" kern="1200" dirty="0">
                          <a:solidFill>
                            <a:schemeClr val="dk1"/>
                          </a:solidFill>
                          <a:effectLst/>
                          <a:latin typeface="Nunito Sans" panose="020B0604020202020204" charset="-52"/>
                          <a:ea typeface="+mn-ea"/>
                          <a:cs typeface="+mn-cs"/>
                        </a:rPr>
                        <a:t>1_1 это будет </a:t>
                      </a:r>
                      <a:r>
                        <a:rPr lang="ru-RU" sz="1400" kern="1200" dirty="0" err="1">
                          <a:solidFill>
                            <a:schemeClr val="dk1"/>
                          </a:solidFill>
                          <a:effectLst/>
                          <a:latin typeface="Nunito Sans" panose="020B0604020202020204" charset="-52"/>
                          <a:ea typeface="+mn-ea"/>
                          <a:cs typeface="+mn-cs"/>
                        </a:rPr>
                        <a:t>пин</a:t>
                      </a:r>
                      <a:r>
                        <a:rPr lang="ru-RU" sz="1400" kern="1200" dirty="0">
                          <a:solidFill>
                            <a:schemeClr val="dk1"/>
                          </a:solidFill>
                          <a:effectLst/>
                          <a:latin typeface="Nunito Sans" panose="020B0604020202020204" charset="-52"/>
                          <a:ea typeface="+mn-ea"/>
                          <a:cs typeface="+mn-cs"/>
                        </a:rPr>
                        <a:t> 19 </a:t>
                      </a:r>
                      <a:r>
                        <a:rPr lang="en-US" sz="1400" b="1" kern="1200" dirty="0">
                          <a:solidFill>
                            <a:schemeClr val="dk1"/>
                          </a:solidFill>
                          <a:effectLst/>
                          <a:latin typeface="Nunito Sans" panose="020B0604020202020204" charset="-52"/>
                          <a:ea typeface="+mn-ea"/>
                          <a:cs typeface="+mn-cs"/>
                        </a:rPr>
                        <a:t>GPIO</a:t>
                      </a:r>
                      <a:r>
                        <a:rPr lang="en-RU" sz="1400" dirty="0">
                          <a:effectLst/>
                          <a:latin typeface="Nunito Sans" panose="020B0604020202020204" charset="-52"/>
                        </a:rPr>
                        <a:t> </a:t>
                      </a:r>
                      <a:endParaRPr lang="ru-RU" sz="1400" b="0" i="0" dirty="0">
                        <a:latin typeface="Nunito Sans" panose="020B0604020202020204" charset="-52"/>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НАЗВАНИЕ</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6189515"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Функции ШИМ НЕ в библиотеке </a:t>
            </a:r>
            <a:r>
              <a:rPr lang="en-US" dirty="0"/>
              <a:t>Freedom Metal </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spTree>
    <p:extLst>
      <p:ext uri="{BB962C8B-B14F-4D97-AF65-F5344CB8AC3E}">
        <p14:creationId xmlns:p14="http://schemas.microsoft.com/office/powerpoint/2010/main" val="1861289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15</a:t>
            </a:fld>
            <a:endParaRPr lang="ru-RU" sz="1000" dirty="0">
              <a:latin typeface="Nunito Sans" pitchFamily="2" charset="77"/>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3050794617"/>
              </p:ext>
            </p:extLst>
          </p:nvPr>
        </p:nvGraphicFramePr>
        <p:xfrm>
          <a:off x="623888" y="1590904"/>
          <a:ext cx="6291262" cy="1463040"/>
        </p:xfrm>
        <a:graphic>
          <a:graphicData uri="http://schemas.openxmlformats.org/drawingml/2006/table">
            <a:tbl>
              <a:tblPr firstRow="1" bandRow="1">
                <a:tableStyleId>{5C22544A-7EE6-4342-B048-85BDC9FD1C3A}</a:tableStyleId>
              </a:tblPr>
              <a:tblGrid>
                <a:gridCol w="629126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endParaRPr lang="ru-RU" sz="1400" b="0" i="0" kern="1200" dirty="0">
                        <a:solidFill>
                          <a:schemeClr val="bg1"/>
                        </a:solidFill>
                        <a:latin typeface="Nunito Sans" pitchFamily="2" charset="77"/>
                        <a:ea typeface="Verdana" panose="020B0604030504040204" pitchFamily="34" charset="0"/>
                        <a:cs typeface="+mn-cs"/>
                      </a:endParaRP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pPr marL="0" marR="0" lvl="0" indent="0" algn="l" defTabSz="914309" rtl="0" eaLnBrk="1" fontAlgn="auto" latinLnBrk="0" hangingPunct="1">
                        <a:lnSpc>
                          <a:spcPct val="100000"/>
                        </a:lnSpc>
                        <a:spcBef>
                          <a:spcPts val="0"/>
                        </a:spcBef>
                        <a:spcAft>
                          <a:spcPts val="0"/>
                        </a:spcAft>
                        <a:buClrTx/>
                        <a:buSzTx/>
                        <a:buFontTx/>
                        <a:buNone/>
                        <a:tabLst/>
                        <a:defRPr/>
                      </a:pPr>
                      <a:r>
                        <a:rPr lang="ru-RU" sz="1400" kern="1200" dirty="0">
                          <a:solidFill>
                            <a:schemeClr val="dk1"/>
                          </a:solidFill>
                          <a:effectLst/>
                          <a:latin typeface="Nunito Sans" panose="020B0604020202020204" charset="-52"/>
                          <a:ea typeface="+mn-ea"/>
                          <a:cs typeface="+mn-cs"/>
                        </a:rPr>
                        <a:t>Как и в случае с GPIO, макроопределения базового адреса и смещения регистра можно найти в файле </a:t>
                      </a:r>
                      <a:r>
                        <a:rPr lang="ru-RU" sz="1400" b="1" kern="1200" dirty="0">
                          <a:solidFill>
                            <a:schemeClr val="dk1"/>
                          </a:solidFill>
                          <a:effectLst/>
                          <a:latin typeface="Nunito Sans" panose="020B0604020202020204" charset="-52"/>
                          <a:ea typeface="+mn-ea"/>
                          <a:cs typeface="+mn-cs"/>
                        </a:rPr>
                        <a:t>./</a:t>
                      </a:r>
                      <a:r>
                        <a:rPr lang="en-US" sz="1400" b="1" kern="1200" dirty="0" err="1">
                          <a:solidFill>
                            <a:schemeClr val="dk1"/>
                          </a:solidFill>
                          <a:effectLst/>
                          <a:latin typeface="Nunito Sans" panose="020B0604020202020204" charset="-52"/>
                          <a:ea typeface="+mn-ea"/>
                          <a:cs typeface="+mn-cs"/>
                        </a:rPr>
                        <a:t>bsp</a:t>
                      </a:r>
                      <a:r>
                        <a:rPr lang="ru-RU" sz="1400" b="1" kern="1200" dirty="0">
                          <a:solidFill>
                            <a:schemeClr val="dk1"/>
                          </a:solidFill>
                          <a:effectLst/>
                          <a:latin typeface="Nunito Sans" panose="020B0604020202020204" charset="-52"/>
                          <a:ea typeface="+mn-ea"/>
                          <a:cs typeface="+mn-cs"/>
                        </a:rPr>
                        <a:t>/</a:t>
                      </a:r>
                      <a:r>
                        <a:rPr lang="en-US" sz="1400" b="1" kern="1200" dirty="0">
                          <a:solidFill>
                            <a:schemeClr val="dk1"/>
                          </a:solidFill>
                          <a:effectLst/>
                          <a:latin typeface="Nunito Sans" panose="020B0604020202020204" charset="-52"/>
                          <a:ea typeface="+mn-ea"/>
                          <a:cs typeface="+mn-cs"/>
                        </a:rPr>
                        <a:t>install</a:t>
                      </a:r>
                      <a:r>
                        <a:rPr lang="ru-RU" sz="1400" b="1" kern="1200" dirty="0">
                          <a:solidFill>
                            <a:schemeClr val="dk1"/>
                          </a:solidFill>
                          <a:effectLst/>
                          <a:latin typeface="Nunito Sans" panose="020B0604020202020204" charset="-52"/>
                          <a:ea typeface="+mn-ea"/>
                          <a:cs typeface="+mn-cs"/>
                        </a:rPr>
                        <a:t>/</a:t>
                      </a:r>
                      <a:r>
                        <a:rPr lang="en-US" sz="1400" b="1" kern="1200" dirty="0">
                          <a:solidFill>
                            <a:schemeClr val="dk1"/>
                          </a:solidFill>
                          <a:effectLst/>
                          <a:latin typeface="Nunito Sans" panose="020B0604020202020204" charset="-52"/>
                          <a:ea typeface="+mn-ea"/>
                          <a:cs typeface="+mn-cs"/>
                        </a:rPr>
                        <a:t>include</a:t>
                      </a:r>
                      <a:r>
                        <a:rPr lang="ru-RU" sz="1400" b="1" kern="1200" dirty="0">
                          <a:solidFill>
                            <a:schemeClr val="dk1"/>
                          </a:solidFill>
                          <a:effectLst/>
                          <a:latin typeface="Nunito Sans" panose="020B0604020202020204" charset="-52"/>
                          <a:ea typeface="+mn-ea"/>
                          <a:cs typeface="+mn-cs"/>
                        </a:rPr>
                        <a:t>/</a:t>
                      </a:r>
                      <a:r>
                        <a:rPr lang="en-US" sz="1400" b="1" kern="1200" dirty="0">
                          <a:solidFill>
                            <a:schemeClr val="dk1"/>
                          </a:solidFill>
                          <a:effectLst/>
                          <a:latin typeface="Nunito Sans" panose="020B0604020202020204" charset="-52"/>
                          <a:ea typeface="+mn-ea"/>
                          <a:cs typeface="+mn-cs"/>
                        </a:rPr>
                        <a:t>metal</a:t>
                      </a:r>
                      <a:r>
                        <a:rPr lang="ru-RU" sz="1400" b="1" kern="1200" dirty="0">
                          <a:solidFill>
                            <a:schemeClr val="dk1"/>
                          </a:solidFill>
                          <a:effectLst/>
                          <a:latin typeface="Nunito Sans" panose="020B0604020202020204" charset="-52"/>
                          <a:ea typeface="+mn-ea"/>
                          <a:cs typeface="+mn-cs"/>
                        </a:rPr>
                        <a:t>/</a:t>
                      </a:r>
                      <a:r>
                        <a:rPr lang="en-US" sz="1400" b="1" kern="1200" dirty="0">
                          <a:solidFill>
                            <a:schemeClr val="dk1"/>
                          </a:solidFill>
                          <a:effectLst/>
                          <a:latin typeface="Nunito Sans" panose="020B0604020202020204" charset="-52"/>
                          <a:ea typeface="+mn-ea"/>
                          <a:cs typeface="+mn-cs"/>
                        </a:rPr>
                        <a:t>machine</a:t>
                      </a:r>
                      <a:r>
                        <a:rPr lang="ru-RU" sz="1400" b="1" kern="1200" dirty="0">
                          <a:solidFill>
                            <a:schemeClr val="dk1"/>
                          </a:solidFill>
                          <a:effectLst/>
                          <a:latin typeface="Nunito Sans" panose="020B0604020202020204" charset="-52"/>
                          <a:ea typeface="+mn-ea"/>
                          <a:cs typeface="+mn-cs"/>
                        </a:rPr>
                        <a:t>/</a:t>
                      </a:r>
                      <a:r>
                        <a:rPr lang="en-US" sz="1400" b="1" kern="1200" dirty="0">
                          <a:solidFill>
                            <a:schemeClr val="dk1"/>
                          </a:solidFill>
                          <a:effectLst/>
                          <a:latin typeface="Nunito Sans" panose="020B0604020202020204" charset="-52"/>
                          <a:ea typeface="+mn-ea"/>
                          <a:cs typeface="+mn-cs"/>
                        </a:rPr>
                        <a:t>platform</a:t>
                      </a:r>
                      <a:r>
                        <a:rPr lang="ru-RU" sz="1400" b="1" kern="1200" dirty="0">
                          <a:solidFill>
                            <a:schemeClr val="dk1"/>
                          </a:solidFill>
                          <a:effectLst/>
                          <a:latin typeface="Nunito Sans" panose="020B0604020202020204" charset="-52"/>
                          <a:ea typeface="+mn-ea"/>
                          <a:cs typeface="+mn-cs"/>
                        </a:rPr>
                        <a:t>.</a:t>
                      </a:r>
                      <a:r>
                        <a:rPr lang="en-US" sz="1400" b="1" kern="1200" dirty="0">
                          <a:solidFill>
                            <a:schemeClr val="dk1"/>
                          </a:solidFill>
                          <a:effectLst/>
                          <a:latin typeface="Nunito Sans" panose="020B0604020202020204" charset="-52"/>
                          <a:ea typeface="+mn-ea"/>
                          <a:cs typeface="+mn-cs"/>
                        </a:rPr>
                        <a:t>h</a:t>
                      </a:r>
                      <a:r>
                        <a:rPr lang="ru-RU" sz="1400" kern="1200" dirty="0">
                          <a:solidFill>
                            <a:schemeClr val="dk1"/>
                          </a:solidFill>
                          <a:effectLst/>
                          <a:latin typeface="Nunito Sans" panose="020B0604020202020204" charset="-52"/>
                          <a:ea typeface="+mn-ea"/>
                          <a:cs typeface="+mn-cs"/>
                        </a:rPr>
                        <a:t>:</a:t>
                      </a:r>
                      <a:endParaRPr lang="en-RU" sz="1400" kern="1200" dirty="0">
                        <a:solidFill>
                          <a:schemeClr val="dk1"/>
                        </a:solidFill>
                        <a:effectLst/>
                        <a:latin typeface="Nunito Sans" panose="020B0604020202020204" charset="-52"/>
                        <a:ea typeface="+mn-ea"/>
                        <a:cs typeface="+mn-cs"/>
                      </a:endParaRPr>
                    </a:p>
                    <a:p>
                      <a:endParaRPr lang="ru-RU" sz="1400" b="0" i="0" dirty="0">
                        <a:latin typeface="Nunito Sans" panose="020B0604020202020204" charset="-52"/>
                      </a:endParaRPr>
                    </a:p>
                    <a:p>
                      <a:endParaRPr lang="ru-RU" sz="14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НАЗВАНИЕ</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7734810"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Адреса регистров ШИМ в библиотеке </a:t>
            </a:r>
            <a:r>
              <a:rPr lang="en-US" dirty="0"/>
              <a:t>Freedom Metal Library</a:t>
            </a:r>
          </a:p>
        </p:txBody>
      </p:sp>
      <p:pic>
        <p:nvPicPr>
          <p:cNvPr id="5" name="Рисунок 49" descr="PWM base addresses and configuration register offsets">
            <a:extLst>
              <a:ext uri="{FF2B5EF4-FFF2-40B4-BE49-F238E27FC236}">
                <a16:creationId xmlns:a16="http://schemas.microsoft.com/office/drawing/2014/main" id="{D46CE1E2-0D68-0D64-E72A-7D6B9D2AED4F}"/>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21352" y="3222248"/>
            <a:ext cx="3810000" cy="883920"/>
          </a:xfrm>
          <a:prstGeom prst="rect">
            <a:avLst/>
          </a:prstGeom>
          <a:noFill/>
          <a:ln>
            <a:noFill/>
          </a:ln>
        </p:spPr>
      </p:pic>
      <p:pic>
        <p:nvPicPr>
          <p:cNvPr id="6" name="Рисунок 48" descr="PWM base addresses and configuration register offsets">
            <a:extLst>
              <a:ext uri="{FF2B5EF4-FFF2-40B4-BE49-F238E27FC236}">
                <a16:creationId xmlns:a16="http://schemas.microsoft.com/office/drawing/2014/main" id="{3621C985-7890-64CB-3FCC-B14788DD70E0}"/>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562850" y="2209295"/>
            <a:ext cx="3810000" cy="2865120"/>
          </a:xfrm>
          <a:prstGeom prst="rect">
            <a:avLst/>
          </a:prstGeom>
          <a:noFill/>
          <a:ln>
            <a:noFill/>
          </a:ln>
        </p:spPr>
      </p:pic>
      <p:sp>
        <p:nvSpPr>
          <p:cNvPr id="9" name="TextBox 8">
            <a:extLst>
              <a:ext uri="{FF2B5EF4-FFF2-40B4-BE49-F238E27FC236}">
                <a16:creationId xmlns:a16="http://schemas.microsoft.com/office/drawing/2014/main" id="{D45E9004-AD59-B21A-AB04-F66FF985D4F3}"/>
              </a:ext>
            </a:extLst>
          </p:cNvPr>
          <p:cNvSpPr txBox="1"/>
          <p:nvPr/>
        </p:nvSpPr>
        <p:spPr>
          <a:xfrm>
            <a:off x="5750719" y="5242683"/>
            <a:ext cx="6100762" cy="646331"/>
          </a:xfrm>
          <a:prstGeom prst="rect">
            <a:avLst/>
          </a:prstGeom>
          <a:noFill/>
        </p:spPr>
        <p:txBody>
          <a:bodyPr wrap="square">
            <a:spAutoFit/>
          </a:bodyPr>
          <a:lstStyle/>
          <a:p>
            <a:r>
              <a:rPr lang="ru-RU" sz="1800" b="1" dirty="0">
                <a:effectLst/>
                <a:latin typeface="Times New Roman" panose="02020603050405020304" pitchFamily="18" charset="0"/>
                <a:ea typeface="Calibri" panose="020F0502020204030204" pitchFamily="34" charset="0"/>
              </a:rPr>
              <a:t>Базовые адреса ШИМ и смещения регистров конфигурации </a:t>
            </a:r>
            <a:endParaRPr lang="en-RU" dirty="0"/>
          </a:p>
        </p:txBody>
      </p:sp>
    </p:spTree>
    <p:extLst>
      <p:ext uri="{BB962C8B-B14F-4D97-AF65-F5344CB8AC3E}">
        <p14:creationId xmlns:p14="http://schemas.microsoft.com/office/powerpoint/2010/main" val="37721786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16</a:t>
            </a:fld>
            <a:endParaRPr lang="ru-RU" sz="1000" dirty="0">
              <a:latin typeface="Nunito Sans" pitchFamily="2" charset="77"/>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3429719249"/>
              </p:ext>
            </p:extLst>
          </p:nvPr>
        </p:nvGraphicFramePr>
        <p:xfrm>
          <a:off x="623888" y="1590904"/>
          <a:ext cx="4862512" cy="1249680"/>
        </p:xfrm>
        <a:graphic>
          <a:graphicData uri="http://schemas.openxmlformats.org/drawingml/2006/table">
            <a:tbl>
              <a:tblPr firstRow="1" bandRow="1">
                <a:tableStyleId>{5C22544A-7EE6-4342-B048-85BDC9FD1C3A}</a:tableStyleId>
              </a:tblPr>
              <a:tblGrid>
                <a:gridCol w="48625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endParaRPr lang="ru-RU" sz="1400" b="0" i="0" kern="1200" dirty="0">
                        <a:solidFill>
                          <a:schemeClr val="bg1"/>
                        </a:solidFill>
                        <a:latin typeface="Nunito Sans" pitchFamily="2" charset="77"/>
                        <a:ea typeface="Verdana" panose="020B0604030504040204" pitchFamily="34" charset="0"/>
                        <a:cs typeface="+mn-cs"/>
                      </a:endParaRP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r>
                        <a:rPr lang="ru-RU" sz="1400" kern="1200" dirty="0">
                          <a:solidFill>
                            <a:schemeClr val="dk1"/>
                          </a:solidFill>
                          <a:effectLst/>
                          <a:latin typeface="Nunito Sans" panose="020B0604020202020204" charset="-52"/>
                          <a:ea typeface="+mn-ea"/>
                          <a:cs typeface="+mn-cs"/>
                        </a:rPr>
                        <a:t>В этой демонстрации будут использоваться те же входные переключатели, что и в демонстрации GPIO, для управления яркостью светодиода с помощью ШИМ</a:t>
                      </a:r>
                      <a:r>
                        <a:rPr lang="en-RU" sz="1400" dirty="0">
                          <a:effectLst/>
                          <a:latin typeface="Nunito Sans" panose="020B0604020202020204" charset="-52"/>
                        </a:rPr>
                        <a:t> </a:t>
                      </a:r>
                      <a:endParaRPr lang="ru-RU" sz="1400" b="0" i="0" dirty="0">
                        <a:latin typeface="Nunito Sans" panose="020B0604020202020204" charset="-52"/>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НАЗВАНИЕ</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4644220"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Управление яркостью светодиодов</a:t>
            </a:r>
          </a:p>
        </p:txBody>
      </p:sp>
      <p:pic>
        <p:nvPicPr>
          <p:cNvPr id="8" name="Рисунок 53" descr="The schematic diagram for the PWM demo program, showing two push buttons and an LED connected to the Red-V Thing Plus">
            <a:extLst>
              <a:ext uri="{FF2B5EF4-FFF2-40B4-BE49-F238E27FC236}">
                <a16:creationId xmlns:a16="http://schemas.microsoft.com/office/drawing/2014/main" id="{798A44BE-196C-B857-562B-6C30F1D743A5}"/>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088103" y="1222621"/>
            <a:ext cx="5715000" cy="2819400"/>
          </a:xfrm>
          <a:prstGeom prst="rect">
            <a:avLst/>
          </a:prstGeom>
          <a:noFill/>
          <a:ln>
            <a:noFill/>
          </a:ln>
        </p:spPr>
      </p:pic>
      <p:pic>
        <p:nvPicPr>
          <p:cNvPr id="9" name="Рисунок 52" descr="A top and a bottom view of the Red-V Thing Plus board showing the pins that will be used in the PWM application">
            <a:extLst>
              <a:ext uri="{FF2B5EF4-FFF2-40B4-BE49-F238E27FC236}">
                <a16:creationId xmlns:a16="http://schemas.microsoft.com/office/drawing/2014/main" id="{B14569FF-ABB7-255A-47AC-555A8AAC5CB7}"/>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37071" y="3012505"/>
            <a:ext cx="5715000" cy="3200400"/>
          </a:xfrm>
          <a:prstGeom prst="rect">
            <a:avLst/>
          </a:prstGeom>
          <a:noFill/>
          <a:ln>
            <a:noFill/>
          </a:ln>
        </p:spPr>
      </p:pic>
      <p:pic>
        <p:nvPicPr>
          <p:cNvPr id="10" name="Рисунок 51" descr="Two photographs showing the hardware connections for the LED PWM demo application">
            <a:extLst>
              <a:ext uri="{FF2B5EF4-FFF2-40B4-BE49-F238E27FC236}">
                <a16:creationId xmlns:a16="http://schemas.microsoft.com/office/drawing/2014/main" id="{38D07179-B5EE-7A4E-2E5B-953935679AAC}"/>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937243" y="4139611"/>
            <a:ext cx="2180688" cy="1975703"/>
          </a:xfrm>
          <a:prstGeom prst="rect">
            <a:avLst/>
          </a:prstGeom>
          <a:noFill/>
          <a:ln>
            <a:noFill/>
          </a:ln>
        </p:spPr>
      </p:pic>
    </p:spTree>
    <p:extLst>
      <p:ext uri="{BB962C8B-B14F-4D97-AF65-F5344CB8AC3E}">
        <p14:creationId xmlns:p14="http://schemas.microsoft.com/office/powerpoint/2010/main" val="3868024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17</a:t>
            </a:fld>
            <a:endParaRPr lang="ru-RU" sz="1000" dirty="0">
              <a:latin typeface="Nunito Sans" pitchFamily="2" charset="77"/>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4055693261"/>
              </p:ext>
            </p:extLst>
          </p:nvPr>
        </p:nvGraphicFramePr>
        <p:xfrm>
          <a:off x="623888" y="1590904"/>
          <a:ext cx="5813488" cy="2255520"/>
        </p:xfrm>
        <a:graphic>
          <a:graphicData uri="http://schemas.openxmlformats.org/drawingml/2006/table">
            <a:tbl>
              <a:tblPr firstRow="1" bandRow="1">
                <a:tableStyleId>{5C22544A-7EE6-4342-B048-85BDC9FD1C3A}</a:tableStyleId>
              </a:tblPr>
              <a:tblGrid>
                <a:gridCol w="5813488">
                  <a:extLst>
                    <a:ext uri="{9D8B030D-6E8A-4147-A177-3AD203B41FA5}">
                      <a16:colId xmlns:a16="http://schemas.microsoft.com/office/drawing/2014/main" val="4196276911"/>
                    </a:ext>
                  </a:extLst>
                </a:gridCol>
              </a:tblGrid>
              <a:tr h="270507">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endParaRPr lang="ru-RU" sz="1400" b="0" i="0" kern="1200" dirty="0">
                        <a:solidFill>
                          <a:schemeClr val="bg1"/>
                        </a:solidFill>
                        <a:latin typeface="Nunito Sans" pitchFamily="2" charset="77"/>
                        <a:ea typeface="Verdana" panose="020B0604030504040204" pitchFamily="34" charset="0"/>
                        <a:cs typeface="+mn-cs"/>
                      </a:endParaRP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pPr marL="0" marR="0" lvl="0" indent="0" algn="l" defTabSz="914309" rtl="0" eaLnBrk="1" fontAlgn="auto" latinLnBrk="0" hangingPunct="1">
                        <a:lnSpc>
                          <a:spcPct val="100000"/>
                        </a:lnSpc>
                        <a:spcBef>
                          <a:spcPts val="0"/>
                        </a:spcBef>
                        <a:spcAft>
                          <a:spcPts val="0"/>
                        </a:spcAft>
                        <a:buClrTx/>
                        <a:buSzTx/>
                        <a:buFontTx/>
                        <a:buNone/>
                        <a:tabLst/>
                        <a:defRPr/>
                      </a:pPr>
                      <a:r>
                        <a:rPr lang="ru-RU" sz="1600" kern="1200" dirty="0">
                          <a:solidFill>
                            <a:schemeClr val="dk1"/>
                          </a:solidFill>
                          <a:effectLst/>
                          <a:latin typeface="Nunito Sans" panose="020B0604020202020204" charset="-52"/>
                          <a:ea typeface="+mn-ea"/>
                          <a:cs typeface="+mn-cs"/>
                        </a:rPr>
                        <a:t>Механические переключатели имеют неизбежный недостаток, известный как </a:t>
                      </a:r>
                      <a:r>
                        <a:rPr lang="ru-RU" sz="1600" b="1" i="1" kern="1200" dirty="0">
                          <a:solidFill>
                            <a:schemeClr val="dk1"/>
                          </a:solidFill>
                          <a:effectLst/>
                          <a:latin typeface="Nunito Sans" panose="020B0604020202020204" charset="-52"/>
                          <a:ea typeface="+mn-ea"/>
                          <a:cs typeface="+mn-cs"/>
                        </a:rPr>
                        <a:t>дребезг</a:t>
                      </a:r>
                      <a:r>
                        <a:rPr lang="ru-RU" sz="1600" kern="1200" dirty="0">
                          <a:solidFill>
                            <a:schemeClr val="dk1"/>
                          </a:solidFill>
                          <a:effectLst/>
                          <a:latin typeface="Nunito Sans" panose="020B0604020202020204" charset="-52"/>
                          <a:ea typeface="+mn-ea"/>
                          <a:cs typeface="+mn-cs"/>
                        </a:rPr>
                        <a:t>.</a:t>
                      </a:r>
                    </a:p>
                    <a:p>
                      <a:pPr marL="0" marR="0" lvl="0" indent="0" algn="l" defTabSz="914309" rtl="0" eaLnBrk="1" fontAlgn="auto" latinLnBrk="0" hangingPunct="1">
                        <a:lnSpc>
                          <a:spcPct val="100000"/>
                        </a:lnSpc>
                        <a:spcBef>
                          <a:spcPts val="0"/>
                        </a:spcBef>
                        <a:spcAft>
                          <a:spcPts val="0"/>
                        </a:spcAft>
                        <a:buClrTx/>
                        <a:buSzTx/>
                        <a:buFontTx/>
                        <a:buNone/>
                        <a:tabLst/>
                        <a:defRPr/>
                      </a:pPr>
                      <a:r>
                        <a:rPr lang="ru-RU" sz="1600" kern="1200" dirty="0">
                          <a:solidFill>
                            <a:schemeClr val="dk1"/>
                          </a:solidFill>
                          <a:effectLst/>
                          <a:latin typeface="Nunito Sans" panose="020B0604020202020204" charset="-52"/>
                          <a:ea typeface="+mn-ea"/>
                          <a:cs typeface="+mn-cs"/>
                        </a:rPr>
                        <a:t>Подходы к развязке выключателя:</a:t>
                      </a:r>
                    </a:p>
                    <a:p>
                      <a:pPr marL="285750" marR="0" lvl="0" indent="-285750" algn="l" defTabSz="914309"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dirty="0">
                          <a:effectLst/>
                          <a:latin typeface="Nunito Sans" panose="020B0604020202020204" charset="-52"/>
                          <a:ea typeface="Calibri" panose="020F0502020204030204" pitchFamily="34" charset="0"/>
                        </a:rPr>
                        <a:t>RC</a:t>
                      </a:r>
                      <a:r>
                        <a:rPr lang="ru-RU" sz="1600" b="0" dirty="0">
                          <a:effectLst/>
                          <a:latin typeface="Nunito Sans" panose="020B0604020202020204" charset="-52"/>
                          <a:ea typeface="Calibri" panose="020F0502020204030204" pitchFamily="34" charset="0"/>
                        </a:rPr>
                        <a:t> </a:t>
                      </a:r>
                      <a:r>
                        <a:rPr lang="ru-RU" sz="1600" b="0" dirty="0">
                          <a:latin typeface="Nunito Sans" panose="020B0604020202020204" charset="-52"/>
                          <a:ea typeface="Calibri" panose="020F0502020204030204" pitchFamily="34" charset="0"/>
                        </a:rPr>
                        <a:t>– фильтры.</a:t>
                      </a:r>
                    </a:p>
                    <a:p>
                      <a:pPr marL="285750" marR="0" lvl="0" indent="-285750" algn="l" defTabSz="914309" rtl="0" eaLnBrk="1" fontAlgn="auto" latinLnBrk="0" hangingPunct="1">
                        <a:lnSpc>
                          <a:spcPct val="100000"/>
                        </a:lnSpc>
                        <a:spcBef>
                          <a:spcPts val="0"/>
                        </a:spcBef>
                        <a:spcAft>
                          <a:spcPts val="0"/>
                        </a:spcAft>
                        <a:buClrTx/>
                        <a:buSzTx/>
                        <a:buFont typeface="Arial" panose="020B0604020202020204" pitchFamily="34" charset="0"/>
                        <a:buChar char="•"/>
                        <a:tabLst/>
                        <a:defRPr/>
                      </a:pPr>
                      <a:r>
                        <a:rPr lang="ru-RU" sz="1600" b="0" dirty="0">
                          <a:latin typeface="Nunito Sans" panose="020B0604020202020204" charset="-52"/>
                          <a:ea typeface="Calibri" panose="020F0502020204030204" pitchFamily="34" charset="0"/>
                        </a:rPr>
                        <a:t>Программный метод.</a:t>
                      </a:r>
                      <a:endParaRPr lang="en-RU" sz="1600" b="0" dirty="0">
                        <a:latin typeface="Nunito Sans" panose="020B0604020202020204" charset="-52"/>
                      </a:endParaRPr>
                    </a:p>
                    <a:p>
                      <a:pPr marL="0" marR="0" lvl="0" indent="0" algn="l" defTabSz="914309" rtl="0" eaLnBrk="1" fontAlgn="auto" latinLnBrk="0" hangingPunct="1">
                        <a:lnSpc>
                          <a:spcPct val="100000"/>
                        </a:lnSpc>
                        <a:spcBef>
                          <a:spcPts val="0"/>
                        </a:spcBef>
                        <a:spcAft>
                          <a:spcPts val="0"/>
                        </a:spcAft>
                        <a:buClrTx/>
                        <a:buSzTx/>
                        <a:buFontTx/>
                        <a:buNone/>
                        <a:tabLst/>
                        <a:defRPr/>
                      </a:pPr>
                      <a:endParaRPr lang="ru-RU" sz="1400" kern="1200" dirty="0">
                        <a:solidFill>
                          <a:schemeClr val="dk1"/>
                        </a:solidFill>
                        <a:effectLst/>
                        <a:latin typeface="Nunito Sans" panose="020B0604020202020204" charset="-52"/>
                        <a:ea typeface="+mn-ea"/>
                        <a:cs typeface="+mn-cs"/>
                      </a:endParaRPr>
                    </a:p>
                    <a:p>
                      <a:pPr marL="0" marR="0" lvl="0" indent="0" algn="l" defTabSz="914309" rtl="0" eaLnBrk="1" fontAlgn="auto" latinLnBrk="0" hangingPunct="1">
                        <a:lnSpc>
                          <a:spcPct val="100000"/>
                        </a:lnSpc>
                        <a:spcBef>
                          <a:spcPts val="0"/>
                        </a:spcBef>
                        <a:spcAft>
                          <a:spcPts val="0"/>
                        </a:spcAft>
                        <a:buClrTx/>
                        <a:buSzTx/>
                        <a:buFontTx/>
                        <a:buNone/>
                        <a:tabLst/>
                        <a:defRPr/>
                      </a:pPr>
                      <a:endParaRPr lang="en-RU" sz="1400" kern="1200" dirty="0">
                        <a:solidFill>
                          <a:schemeClr val="dk1"/>
                        </a:solidFill>
                        <a:effectLst/>
                        <a:latin typeface="Nunito Sans" panose="020B0604020202020204" charset="-52"/>
                        <a:ea typeface="+mn-ea"/>
                        <a:cs typeface="+mn-cs"/>
                      </a:endParaRPr>
                    </a:p>
                    <a:p>
                      <a:endParaRPr lang="ru-RU" sz="14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НАЗВАНИЕ</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2279342" cy="458074"/>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indent="450215">
              <a:lnSpc>
                <a:spcPct val="150000"/>
              </a:lnSpc>
              <a:spcBef>
                <a:spcPts val="200"/>
              </a:spcBef>
            </a:pPr>
            <a:r>
              <a:rPr lang="ru-RU" sz="1800" b="1" dirty="0">
                <a:effectLst/>
                <a:latin typeface="Times New Roman" panose="02020603050405020304" pitchFamily="18" charset="0"/>
                <a:ea typeface="Times New Roman" panose="02020603050405020304" pitchFamily="18" charset="0"/>
                <a:cs typeface="Times New Roman" panose="02020603050405020304" pitchFamily="18" charset="0"/>
              </a:rPr>
              <a:t>Дребезг кнопки</a:t>
            </a:r>
            <a:endParaRPr lang="en-RU"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A520AF07-343F-733F-B32B-4BD71A18C83D}"/>
              </a:ext>
            </a:extLst>
          </p:cNvPr>
          <p:cNvSpPr txBox="1"/>
          <p:nvPr/>
        </p:nvSpPr>
        <p:spPr>
          <a:xfrm>
            <a:off x="6678895" y="1502893"/>
            <a:ext cx="6100762" cy="3381054"/>
          </a:xfrm>
          <a:prstGeom prst="rect">
            <a:avLst/>
          </a:prstGeom>
          <a:noFill/>
        </p:spPr>
        <p:txBody>
          <a:bodyPr wrap="square">
            <a:spAutoFit/>
          </a:bodyPr>
          <a:lstStyle/>
          <a:p>
            <a:pPr indent="450215">
              <a:lnSpc>
                <a:spcPct val="150000"/>
              </a:lnSpc>
              <a:spcAft>
                <a:spcPts val="800"/>
              </a:spcAft>
            </a:pPr>
            <a:r>
              <a:rPr lang="en-US" sz="1800" b="1" dirty="0">
                <a:effectLst/>
                <a:latin typeface="Courier New" panose="02070309020205020404" pitchFamily="49" charset="0"/>
                <a:ea typeface="Calibri" panose="020F0502020204030204" pitchFamily="34" charset="0"/>
                <a:cs typeface="Times New Roman" panose="02020603050405020304" pitchFamily="18" charset="0"/>
              </a:rPr>
              <a:t>void delay(int 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volatile uint32_t x, y;</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x = t;</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y = x;</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while(y--);</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      }</a:t>
            </a:r>
            <a:br>
              <a:rPr lang="en-US" sz="1800" b="1" dirty="0">
                <a:effectLst/>
                <a:latin typeface="Courier New" panose="02070309020205020404" pitchFamily="49" charset="0"/>
                <a:ea typeface="Calibri" panose="020F0502020204030204" pitchFamily="34" charset="0"/>
                <a:cs typeface="Times New Roman" panose="02020603050405020304" pitchFamily="18" charset="0"/>
              </a:rPr>
            </a:br>
            <a:r>
              <a:rPr lang="en-US" sz="1800" b="1" dirty="0">
                <a:effectLst/>
                <a:latin typeface="Courier New" panose="02070309020205020404" pitchFamily="49" charset="0"/>
                <a:ea typeface="Calibri" panose="020F0502020204030204" pitchFamily="34" charset="0"/>
                <a:cs typeface="Times New Roman" panose="02020603050405020304" pitchFamily="18" charset="0"/>
              </a:rPr>
              <a:t>}</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364949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18</a:t>
            </a:fld>
            <a:endParaRPr lang="ru-RU" sz="1000" dirty="0">
              <a:latin typeface="Nunito Sans" pitchFamily="2" charset="77"/>
            </a:endParaRPr>
          </a:p>
        </p:txBody>
      </p:sp>
      <p:sp>
        <p:nvSpPr>
          <p:cNvPr id="21" name="TextBox 20">
            <a:extLst>
              <a:ext uri="{FF2B5EF4-FFF2-40B4-BE49-F238E27FC236}">
                <a16:creationId xmlns:a16="http://schemas.microsoft.com/office/drawing/2014/main" id="{6C5A1583-E112-64B7-BA5E-2E1F6CBA8C6F}"/>
              </a:ext>
            </a:extLst>
          </p:cNvPr>
          <p:cNvSpPr txBox="1"/>
          <p:nvPr/>
        </p:nvSpPr>
        <p:spPr>
          <a:xfrm>
            <a:off x="991722" y="1230478"/>
            <a:ext cx="5131242" cy="184666"/>
          </a:xfrm>
          <a:prstGeom prst="rect">
            <a:avLst/>
          </a:prstGeom>
          <a:noFill/>
        </p:spPr>
        <p:txBody>
          <a:bodyPr wrap="square" lIns="0" tIns="0" rIns="0" bIns="0">
            <a:spAutoFit/>
          </a:bodyPr>
          <a:lstStyle/>
          <a:p>
            <a:pPr marL="0" indent="0" defTabSz="1828434">
              <a:spcBef>
                <a:spcPts val="1200"/>
              </a:spcBef>
              <a:buSzPct val="100000"/>
            </a:pPr>
            <a:r>
              <a:rPr lang="ru-RU" sz="1200" b="1" dirty="0">
                <a:latin typeface="Nunito Sans" pitchFamily="2" charset="77"/>
                <a:ea typeface="Verdana" panose="020B0604030504040204" pitchFamily="34" charset="0"/>
                <a:cs typeface="Verdana" panose="020B0604030504040204" pitchFamily="34" charset="0"/>
              </a:rPr>
              <a:t>Отладка</a:t>
            </a:r>
            <a:endParaRPr lang="ru-RU" sz="1200" b="1" dirty="0">
              <a:solidFill>
                <a:schemeClr val="tx1"/>
              </a:solidFill>
              <a:latin typeface="Nunito Sans" pitchFamily="2" charset="77"/>
              <a:ea typeface="Verdana" panose="020B0604030504040204" pitchFamily="34" charset="0"/>
              <a:cs typeface="Verdana" panose="020B0604030504040204" pitchFamily="34" charset="0"/>
            </a:endParaRPr>
          </a:p>
        </p:txBody>
      </p:sp>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НАЗВАНИЕ</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9890849"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Демонстрационный код приложения для управления яркостью светодиодов</a:t>
            </a:r>
          </a:p>
        </p:txBody>
      </p:sp>
      <p:sp>
        <p:nvSpPr>
          <p:cNvPr id="9" name="TextBox 8">
            <a:extLst>
              <a:ext uri="{FF2B5EF4-FFF2-40B4-BE49-F238E27FC236}">
                <a16:creationId xmlns:a16="http://schemas.microsoft.com/office/drawing/2014/main" id="{645B285D-A150-A84B-9975-E7A74489CB35}"/>
              </a:ext>
            </a:extLst>
          </p:cNvPr>
          <p:cNvSpPr txBox="1"/>
          <p:nvPr/>
        </p:nvSpPr>
        <p:spPr>
          <a:xfrm>
            <a:off x="548065" y="1666292"/>
            <a:ext cx="6100762" cy="1679755"/>
          </a:xfrm>
          <a:prstGeom prst="rect">
            <a:avLst/>
          </a:prstGeom>
          <a:noFill/>
        </p:spPr>
        <p:txBody>
          <a:bodyPr wrap="square">
            <a:spAutoFit/>
          </a:bodyPr>
          <a:lstStyle/>
          <a:p>
            <a:pPr>
              <a:lnSpc>
                <a:spcPct val="150000"/>
              </a:lnSpc>
              <a:spcAft>
                <a:spcPts val="800"/>
              </a:spcAft>
            </a:pPr>
            <a:r>
              <a:rPr lang="ru-RU" sz="1400" dirty="0">
                <a:effectLst/>
                <a:latin typeface="Nunito Sans" panose="020B0604020202020204" charset="-52"/>
                <a:ea typeface="Calibri" panose="020F0502020204030204" pitchFamily="34" charset="0"/>
                <a:cs typeface="Times New Roman" panose="02020603050405020304" pitchFamily="18" charset="0"/>
              </a:rPr>
              <a:t>Теперь, когда мы увидели многие части кода, пришло время собрать его воедино. Вот код приложения для управления яркостью светодиодов. Если вы следите за развитием событий, создайте новый проект на основе проекта примера </a:t>
            </a:r>
            <a:r>
              <a:rPr lang="ru-RU" sz="1400" dirty="0" err="1">
                <a:effectLst/>
                <a:latin typeface="Nunito Sans" panose="020B0604020202020204" charset="-52"/>
                <a:ea typeface="Calibri" panose="020F0502020204030204" pitchFamily="34" charset="0"/>
                <a:cs typeface="Times New Roman" panose="02020603050405020304" pitchFamily="18" charset="0"/>
              </a:rPr>
              <a:t>hello</a:t>
            </a:r>
            <a:r>
              <a:rPr lang="ru-RU" sz="1400" dirty="0">
                <a:effectLst/>
                <a:latin typeface="Nunito Sans" panose="020B0604020202020204" charset="-52"/>
                <a:ea typeface="Calibri" panose="020F0502020204030204" pitchFamily="34" charset="0"/>
                <a:cs typeface="Times New Roman" panose="02020603050405020304" pitchFamily="18" charset="0"/>
              </a:rPr>
              <a:t>, как обычно, и скопируйте следующий код, заменив им содержимое файла </a:t>
            </a:r>
            <a:r>
              <a:rPr lang="ru-RU" sz="1400" b="1" dirty="0" err="1">
                <a:solidFill>
                  <a:srgbClr val="993300"/>
                </a:solidFill>
                <a:effectLst/>
                <a:latin typeface="Nunito Sans" panose="020B0604020202020204" charset="-52"/>
                <a:ea typeface="Courier New" panose="02070309020205020404" pitchFamily="49" charset="0"/>
                <a:cs typeface="Times New Roman" panose="02020603050405020304" pitchFamily="18" charset="0"/>
              </a:rPr>
              <a:t>hello.c</a:t>
            </a:r>
            <a:r>
              <a:rPr lang="ru-RU" sz="14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RU" sz="1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285402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19</a:t>
            </a:fld>
            <a:endParaRPr lang="ru-RU" sz="1000" dirty="0">
              <a:latin typeface="Nunito Sans" pitchFamily="2" charset="77"/>
            </a:endParaRPr>
          </a:p>
        </p:txBody>
      </p:sp>
      <p:sp>
        <p:nvSpPr>
          <p:cNvPr id="21" name="TextBox 20">
            <a:extLst>
              <a:ext uri="{FF2B5EF4-FFF2-40B4-BE49-F238E27FC236}">
                <a16:creationId xmlns:a16="http://schemas.microsoft.com/office/drawing/2014/main" id="{6C5A1583-E112-64B7-BA5E-2E1F6CBA8C6F}"/>
              </a:ext>
            </a:extLst>
          </p:cNvPr>
          <p:cNvSpPr txBox="1"/>
          <p:nvPr/>
        </p:nvSpPr>
        <p:spPr>
          <a:xfrm>
            <a:off x="991722" y="1230478"/>
            <a:ext cx="5131242" cy="184666"/>
          </a:xfrm>
          <a:prstGeom prst="rect">
            <a:avLst/>
          </a:prstGeom>
          <a:noFill/>
        </p:spPr>
        <p:txBody>
          <a:bodyPr wrap="square" lIns="0" tIns="0" rIns="0" bIns="0">
            <a:spAutoFit/>
          </a:bodyPr>
          <a:lstStyle/>
          <a:p>
            <a:pPr marL="0" indent="0" defTabSz="1828434">
              <a:spcBef>
                <a:spcPts val="1200"/>
              </a:spcBef>
              <a:buSzPct val="100000"/>
            </a:pPr>
            <a:r>
              <a:rPr lang="ru-RU" sz="1200" b="1" dirty="0">
                <a:latin typeface="Nunito Sans" pitchFamily="2" charset="77"/>
                <a:ea typeface="Verdana" panose="020B0604030504040204" pitchFamily="34" charset="0"/>
                <a:cs typeface="Verdana" panose="020B0604030504040204" pitchFamily="34" charset="0"/>
              </a:rPr>
              <a:t>Отладка</a:t>
            </a:r>
            <a:endParaRPr lang="ru-RU" sz="1200" b="1" dirty="0">
              <a:solidFill>
                <a:schemeClr val="tx1"/>
              </a:solidFill>
              <a:latin typeface="Nunito Sans" pitchFamily="2" charset="77"/>
              <a:ea typeface="Verdana" panose="020B0604030504040204" pitchFamily="34" charset="0"/>
              <a:cs typeface="Verdana" panose="020B0604030504040204" pitchFamily="34" charset="0"/>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3383540571"/>
              </p:ext>
            </p:extLst>
          </p:nvPr>
        </p:nvGraphicFramePr>
        <p:xfrm>
          <a:off x="623888" y="1590904"/>
          <a:ext cx="4862512" cy="1889760"/>
        </p:xfrm>
        <a:graphic>
          <a:graphicData uri="http://schemas.openxmlformats.org/drawingml/2006/table">
            <a:tbl>
              <a:tblPr firstRow="1" bandRow="1">
                <a:tableStyleId>{5C22544A-7EE6-4342-B048-85BDC9FD1C3A}</a:tableStyleId>
              </a:tblPr>
              <a:tblGrid>
                <a:gridCol w="48625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r>
                        <a:rPr lang="ru-RU" sz="1400" b="0" i="0" kern="1200">
                          <a:solidFill>
                            <a:schemeClr val="bg1"/>
                          </a:solidFill>
                          <a:latin typeface="Nunito Sans" pitchFamily="2" charset="77"/>
                          <a:ea typeface="Verdana" panose="020B0604030504040204" pitchFamily="34" charset="0"/>
                          <a:cs typeface="+mn-cs"/>
                        </a:rPr>
                        <a:t>Отладка</a:t>
                      </a:r>
                      <a:endParaRPr lang="ru-RU" sz="1400" b="0" i="0" kern="1200" dirty="0">
                        <a:solidFill>
                          <a:schemeClr val="bg1"/>
                        </a:solidFill>
                        <a:latin typeface="Nunito Sans" pitchFamily="2" charset="77"/>
                        <a:ea typeface="Verdana" panose="020B0604030504040204" pitchFamily="34" charset="0"/>
                        <a:cs typeface="+mn-cs"/>
                      </a:endParaRP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pPr marL="0" marR="0" lvl="0" indent="0" algn="l" defTabSz="914309" rtl="0" eaLnBrk="1" fontAlgn="auto" latinLnBrk="0" hangingPunct="1">
                        <a:lnSpc>
                          <a:spcPct val="100000"/>
                        </a:lnSpc>
                        <a:spcBef>
                          <a:spcPts val="0"/>
                        </a:spcBef>
                        <a:spcAft>
                          <a:spcPts val="0"/>
                        </a:spcAft>
                        <a:buClrTx/>
                        <a:buSzTx/>
                        <a:buFontTx/>
                        <a:buNone/>
                        <a:tabLst/>
                        <a:defRPr/>
                      </a:pPr>
                      <a:r>
                        <a:rPr lang="ru-RU" sz="1400" kern="1200" dirty="0">
                          <a:solidFill>
                            <a:schemeClr val="dk1"/>
                          </a:solidFill>
                          <a:effectLst/>
                          <a:latin typeface="Nunito Sans" panose="020B0604020202020204" charset="-52"/>
                          <a:ea typeface="+mn-ea"/>
                          <a:cs typeface="+mn-cs"/>
                        </a:rPr>
                        <a:t>Существует множество типов сервомеханизмов. Нас интересуют аналоговые, ограниченного вращения и сервоприводы с угловым управлением. Более того, мы будем использовать наиболее часто применяемые параметры для радиоуправляемых авиамоделей. На следующем рисунке представлен ассортимент таких сервоприводов</a:t>
                      </a:r>
                      <a:r>
                        <a:rPr lang="en-RU" sz="1400" dirty="0">
                          <a:effectLst/>
                          <a:latin typeface="Nunito Sans" panose="020B0604020202020204" charset="-52"/>
                        </a:rPr>
                        <a:t> </a:t>
                      </a:r>
                      <a:endParaRPr lang="ru-RU" sz="1400" b="0" i="0" dirty="0">
                        <a:latin typeface="Nunito Sans" panose="020B0604020202020204" charset="-52"/>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НАЗВАНИЕ</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3179075" cy="458074"/>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indent="450215">
              <a:lnSpc>
                <a:spcPct val="150000"/>
              </a:lnSpc>
              <a:spcBef>
                <a:spcPts val="200"/>
              </a:spcBef>
            </a:pPr>
            <a:r>
              <a:rPr lang="ru-RU" sz="1800" b="1" dirty="0">
                <a:effectLst/>
                <a:latin typeface="Times New Roman" panose="02020603050405020304" pitchFamily="18" charset="0"/>
                <a:ea typeface="Times New Roman" panose="02020603050405020304" pitchFamily="18" charset="0"/>
                <a:cs typeface="Times New Roman" panose="02020603050405020304" pitchFamily="18" charset="0"/>
              </a:rPr>
              <a:t>Шаговые сервоприводы</a:t>
            </a:r>
            <a:endParaRPr lang="en-RU"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11" name="Рисунок 56" descr="An assortment of hobby servos">
            <a:extLst>
              <a:ext uri="{FF2B5EF4-FFF2-40B4-BE49-F238E27FC236}">
                <a16:creationId xmlns:a16="http://schemas.microsoft.com/office/drawing/2014/main" id="{64CCF8E5-0086-091F-9E16-E71858AE9F9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055144" y="3816451"/>
            <a:ext cx="3025293" cy="2020896"/>
          </a:xfrm>
          <a:prstGeom prst="rect">
            <a:avLst/>
          </a:prstGeom>
          <a:noFill/>
          <a:ln>
            <a:noFill/>
          </a:ln>
        </p:spPr>
      </p:pic>
      <p:pic>
        <p:nvPicPr>
          <p:cNvPr id="12" name="Рисунок 55" descr="A dissected hobby servo showing its internal parts">
            <a:extLst>
              <a:ext uri="{FF2B5EF4-FFF2-40B4-BE49-F238E27FC236}">
                <a16:creationId xmlns:a16="http://schemas.microsoft.com/office/drawing/2014/main" id="{E51FE9A5-2003-CDC2-8CFB-9A2746E6AD07}"/>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837900" y="1375775"/>
            <a:ext cx="3810000" cy="3810000"/>
          </a:xfrm>
          <a:prstGeom prst="rect">
            <a:avLst/>
          </a:prstGeom>
          <a:noFill/>
          <a:ln>
            <a:noFill/>
          </a:ln>
        </p:spPr>
      </p:pic>
    </p:spTree>
    <p:extLst>
      <p:ext uri="{BB962C8B-B14F-4D97-AF65-F5344CB8AC3E}">
        <p14:creationId xmlns:p14="http://schemas.microsoft.com/office/powerpoint/2010/main" val="2994149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2</a:t>
            </a:fld>
            <a:endParaRPr lang="ru-RU" sz="1000" dirty="0">
              <a:latin typeface="Nunito Sans" pitchFamily="2" charset="77"/>
            </a:endParaRPr>
          </a:p>
        </p:txBody>
      </p:sp>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1960793"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Глава 4. ШИМ</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sp>
        <p:nvSpPr>
          <p:cNvPr id="6" name="TextBox 5">
            <a:extLst>
              <a:ext uri="{FF2B5EF4-FFF2-40B4-BE49-F238E27FC236}">
                <a16:creationId xmlns:a16="http://schemas.microsoft.com/office/drawing/2014/main" id="{1DDA6C6D-9503-9710-5E1B-2546D9422E94}"/>
              </a:ext>
            </a:extLst>
          </p:cNvPr>
          <p:cNvSpPr txBox="1"/>
          <p:nvPr/>
        </p:nvSpPr>
        <p:spPr>
          <a:xfrm>
            <a:off x="608094" y="759434"/>
            <a:ext cx="10958431" cy="5047536"/>
          </a:xfrm>
          <a:prstGeom prst="rect">
            <a:avLst/>
          </a:prstGeom>
          <a:noFill/>
        </p:spPr>
        <p:txBody>
          <a:bodyPr wrap="square">
            <a:spAutoFit/>
          </a:bodyPr>
          <a:lstStyle/>
          <a:p>
            <a:endParaRPr lang="ru-RU" sz="1400" dirty="0">
              <a:latin typeface="Nunito Sans" pitchFamily="2" charset="77"/>
            </a:endParaRPr>
          </a:p>
          <a:p>
            <a:pPr marL="285750" indent="-285750">
              <a:buFont typeface="Arial" panose="020B0604020202020204" pitchFamily="34" charset="0"/>
              <a:buChar char="•"/>
            </a:pPr>
            <a:r>
              <a:rPr lang="ru-RU" sz="1400" dirty="0">
                <a:latin typeface="Nunito Sans" pitchFamily="2" charset="77"/>
              </a:rPr>
              <a:t>Мысленный эксперимент   </a:t>
            </a:r>
          </a:p>
          <a:p>
            <a:pPr marL="285750" indent="-285750">
              <a:buFont typeface="Arial" panose="020B0604020202020204" pitchFamily="34" charset="0"/>
              <a:buChar char="•"/>
            </a:pPr>
            <a:r>
              <a:rPr lang="ru-RU" sz="1400" dirty="0">
                <a:latin typeface="Nunito Sans" pitchFamily="2" charset="77"/>
              </a:rPr>
              <a:t>Прямоугольные волны     </a:t>
            </a:r>
          </a:p>
          <a:p>
            <a:pPr marL="285750" indent="-285750">
              <a:buFont typeface="Arial" panose="020B0604020202020204" pitchFamily="34" charset="0"/>
              <a:buChar char="•"/>
            </a:pPr>
            <a:r>
              <a:rPr lang="ru-RU" sz="1400" dirty="0">
                <a:latin typeface="Nunito Sans" pitchFamily="2" charset="77"/>
              </a:rPr>
              <a:t>Широтно-импульсная модуляция    </a:t>
            </a:r>
          </a:p>
          <a:p>
            <a:pPr marL="285750" indent="-285750">
              <a:buFont typeface="Arial" panose="020B0604020202020204" pitchFamily="34" charset="0"/>
              <a:buChar char="•"/>
            </a:pPr>
            <a:r>
              <a:rPr lang="ru-RU" sz="1400" dirty="0">
                <a:latin typeface="Nunito Sans" pitchFamily="2" charset="77"/>
              </a:rPr>
              <a:t>Широтно-импульсные модуляторы в микроконтроллерах       </a:t>
            </a:r>
          </a:p>
          <a:p>
            <a:pPr marL="285750" indent="-285750">
              <a:buFont typeface="Arial" panose="020B0604020202020204" pitchFamily="34" charset="0"/>
              <a:buChar char="•"/>
            </a:pPr>
            <a:r>
              <a:rPr lang="ru-RU" sz="1400" dirty="0">
                <a:latin typeface="Nunito Sans" pitchFamily="2" charset="77"/>
              </a:rPr>
              <a:t>Широтно-импульсный модулятор в </a:t>
            </a:r>
            <a:r>
              <a:rPr lang="en-US" sz="1400" dirty="0">
                <a:latin typeface="Nunito Sans" pitchFamily="2" charset="77"/>
              </a:rPr>
              <a:t>FE310    </a:t>
            </a:r>
          </a:p>
          <a:p>
            <a:pPr marL="285750" indent="-285750">
              <a:buFont typeface="Arial" panose="020B0604020202020204" pitchFamily="34" charset="0"/>
              <a:buChar char="•"/>
            </a:pPr>
            <a:r>
              <a:rPr lang="ru-RU" sz="1400" dirty="0">
                <a:latin typeface="Nunito Sans" pitchFamily="2" charset="77"/>
              </a:rPr>
              <a:t>Упрощенная версия       </a:t>
            </a:r>
          </a:p>
          <a:p>
            <a:pPr marL="285750" indent="-285750">
              <a:buFont typeface="Arial" panose="020B0604020202020204" pitchFamily="34" charset="0"/>
              <a:buChar char="•"/>
            </a:pPr>
            <a:r>
              <a:rPr lang="ru-RU" sz="1400" dirty="0">
                <a:latin typeface="Nunito Sans" pitchFamily="2" charset="77"/>
              </a:rPr>
              <a:t>Блок-схема ШИМ </a:t>
            </a:r>
            <a:r>
              <a:rPr lang="en-US" sz="1400" dirty="0">
                <a:latin typeface="Nunito Sans" pitchFamily="2" charset="77"/>
              </a:rPr>
              <a:t>FE310    </a:t>
            </a:r>
          </a:p>
          <a:p>
            <a:pPr marL="285750" indent="-285750">
              <a:buFont typeface="Arial" panose="020B0604020202020204" pitchFamily="34" charset="0"/>
              <a:buChar char="•"/>
            </a:pPr>
            <a:r>
              <a:rPr lang="ru-RU" sz="1400" dirty="0">
                <a:latin typeface="Nunito Sans" pitchFamily="2" charset="77"/>
              </a:rPr>
              <a:t>Регистры ШИМ в микроконтроллере </a:t>
            </a:r>
            <a:r>
              <a:rPr lang="en-US" sz="1400" dirty="0">
                <a:latin typeface="Nunito Sans" pitchFamily="2" charset="77"/>
              </a:rPr>
              <a:t>FE310   </a:t>
            </a:r>
          </a:p>
          <a:p>
            <a:pPr marL="285750" indent="-285750">
              <a:buFont typeface="Arial" panose="020B0604020202020204" pitchFamily="34" charset="0"/>
              <a:buChar char="•"/>
            </a:pPr>
            <a:r>
              <a:rPr lang="ru-RU" sz="1400" dirty="0">
                <a:latin typeface="Nunito Sans" pitchFamily="2" charset="77"/>
              </a:rPr>
              <a:t>Регистр конфигурации ШИМ        </a:t>
            </a:r>
          </a:p>
          <a:p>
            <a:pPr marL="285750" indent="-285750">
              <a:buFont typeface="Arial" panose="020B0604020202020204" pitchFamily="34" charset="0"/>
              <a:buChar char="•"/>
            </a:pPr>
            <a:r>
              <a:rPr lang="ru-RU" sz="1400" dirty="0" err="1">
                <a:latin typeface="Nunito Sans" pitchFamily="2" charset="77"/>
              </a:rPr>
              <a:t>Пины</a:t>
            </a:r>
            <a:r>
              <a:rPr lang="ru-RU" sz="1400" dirty="0">
                <a:latin typeface="Nunito Sans" pitchFamily="2" charset="77"/>
              </a:rPr>
              <a:t> ШИМ в </a:t>
            </a:r>
            <a:r>
              <a:rPr lang="en-US" sz="1400" dirty="0">
                <a:latin typeface="Nunito Sans" pitchFamily="2" charset="77"/>
              </a:rPr>
              <a:t>Red-V Thing Plus     </a:t>
            </a:r>
          </a:p>
          <a:p>
            <a:pPr marL="285750" indent="-285750">
              <a:buFont typeface="Arial" panose="020B0604020202020204" pitchFamily="34" charset="0"/>
              <a:buChar char="•"/>
            </a:pPr>
            <a:r>
              <a:rPr lang="ru-RU" sz="1400" dirty="0">
                <a:latin typeface="Nunito Sans" pitchFamily="2" charset="77"/>
              </a:rPr>
              <a:t>Функции ШИМ в библиотеке </a:t>
            </a:r>
            <a:r>
              <a:rPr lang="en-US" sz="1400" dirty="0">
                <a:latin typeface="Nunito Sans" pitchFamily="2" charset="77"/>
              </a:rPr>
              <a:t>Freedom Metal  </a:t>
            </a:r>
          </a:p>
          <a:p>
            <a:pPr marL="285750" indent="-285750">
              <a:buFont typeface="Arial" panose="020B0604020202020204" pitchFamily="34" charset="0"/>
              <a:buChar char="•"/>
            </a:pPr>
            <a:r>
              <a:rPr lang="ru-RU" sz="1400" dirty="0">
                <a:latin typeface="Nunito Sans" pitchFamily="2" charset="77"/>
              </a:rPr>
              <a:t>Функции ШИМ НЕ в библиотеке </a:t>
            </a:r>
            <a:r>
              <a:rPr lang="en-US" sz="1400" dirty="0">
                <a:latin typeface="Nunito Sans" pitchFamily="2" charset="77"/>
              </a:rPr>
              <a:t>Freedom Metal       </a:t>
            </a:r>
          </a:p>
          <a:p>
            <a:pPr marL="285750" indent="-285750">
              <a:buFont typeface="Arial" panose="020B0604020202020204" pitchFamily="34" charset="0"/>
              <a:buChar char="•"/>
            </a:pPr>
            <a:r>
              <a:rPr lang="ru-RU" sz="1400" dirty="0">
                <a:latin typeface="Nunito Sans" pitchFamily="2" charset="77"/>
              </a:rPr>
              <a:t>Адреса регистров ШИМ в библиотеке </a:t>
            </a:r>
            <a:r>
              <a:rPr lang="en-US" sz="1400" dirty="0">
                <a:latin typeface="Nunito Sans" pitchFamily="2" charset="77"/>
              </a:rPr>
              <a:t>Freedom Metal Library </a:t>
            </a:r>
          </a:p>
          <a:p>
            <a:pPr marL="285750" indent="-285750">
              <a:buFont typeface="Arial" panose="020B0604020202020204" pitchFamily="34" charset="0"/>
              <a:buChar char="•"/>
            </a:pPr>
            <a:r>
              <a:rPr lang="ru-RU" sz="1400" dirty="0">
                <a:latin typeface="Nunito Sans" pitchFamily="2" charset="77"/>
              </a:rPr>
              <a:t>Управление яркостью светодиодов </a:t>
            </a:r>
          </a:p>
          <a:p>
            <a:pPr marL="285750" indent="-285750">
              <a:buFont typeface="Arial" panose="020B0604020202020204" pitchFamily="34" charset="0"/>
              <a:buChar char="•"/>
            </a:pPr>
            <a:r>
              <a:rPr lang="ru-RU" sz="1400" dirty="0">
                <a:latin typeface="Nunito Sans" pitchFamily="2" charset="77"/>
              </a:rPr>
              <a:t>Дребезг кнопки  </a:t>
            </a:r>
          </a:p>
          <a:p>
            <a:pPr marL="285750" indent="-285750">
              <a:buFont typeface="Arial" panose="020B0604020202020204" pitchFamily="34" charset="0"/>
              <a:buChar char="•"/>
            </a:pPr>
            <a:r>
              <a:rPr lang="ru-RU" sz="1400" dirty="0">
                <a:latin typeface="Nunito Sans" pitchFamily="2" charset="77"/>
              </a:rPr>
              <a:t>Избавление от дребезга кнопок   </a:t>
            </a:r>
          </a:p>
          <a:p>
            <a:pPr marL="285750" indent="-285750">
              <a:buFont typeface="Arial" panose="020B0604020202020204" pitchFamily="34" charset="0"/>
              <a:buChar char="•"/>
            </a:pPr>
            <a:r>
              <a:rPr lang="ru-RU" sz="1400" dirty="0">
                <a:latin typeface="Nunito Sans" pitchFamily="2" charset="77"/>
              </a:rPr>
              <a:t>Демонстрационный код приложения для управления яркостью светодиодов     </a:t>
            </a:r>
          </a:p>
          <a:p>
            <a:pPr marL="285750" indent="-285750">
              <a:buFont typeface="Arial" panose="020B0604020202020204" pitchFamily="34" charset="0"/>
              <a:buChar char="•"/>
            </a:pPr>
            <a:r>
              <a:rPr lang="ru-RU" sz="1400" dirty="0">
                <a:latin typeface="Nunito Sans" pitchFamily="2" charset="77"/>
              </a:rPr>
              <a:t>Шаговые сервоприводы    </a:t>
            </a:r>
          </a:p>
          <a:p>
            <a:pPr marL="285750" indent="-285750">
              <a:buFont typeface="Arial" panose="020B0604020202020204" pitchFamily="34" charset="0"/>
              <a:buChar char="•"/>
            </a:pPr>
            <a:r>
              <a:rPr lang="ru-RU" sz="1400" dirty="0">
                <a:latin typeface="Nunito Sans" pitchFamily="2" charset="77"/>
              </a:rPr>
              <a:t>Приложение для контроля сервопривода    </a:t>
            </a:r>
          </a:p>
          <a:p>
            <a:pPr marL="285750" indent="-285750">
              <a:buFont typeface="Arial" panose="020B0604020202020204" pitchFamily="34" charset="0"/>
              <a:buChar char="•"/>
            </a:pPr>
            <a:r>
              <a:rPr lang="ru-RU" sz="1400" dirty="0">
                <a:latin typeface="Nunito Sans" pitchFamily="2" charset="77"/>
              </a:rPr>
              <a:t>Предупреждения о работе с сервоприводами        </a:t>
            </a:r>
          </a:p>
          <a:p>
            <a:pPr marL="285750" indent="-285750">
              <a:buFont typeface="Arial" panose="020B0604020202020204" pitchFamily="34" charset="0"/>
              <a:buChar char="•"/>
            </a:pPr>
            <a:r>
              <a:rPr lang="ru-RU" sz="1400" dirty="0">
                <a:latin typeface="Nunito Sans" pitchFamily="2" charset="77"/>
              </a:rPr>
              <a:t>Код приложения для демонстрации сервопривода    </a:t>
            </a:r>
          </a:p>
          <a:p>
            <a:pPr marL="285750" indent="-285750">
              <a:buFont typeface="Arial" panose="020B0604020202020204" pitchFamily="34" charset="0"/>
              <a:buChar char="•"/>
            </a:pPr>
            <a:r>
              <a:rPr lang="ru-RU" sz="1400" dirty="0">
                <a:latin typeface="Nunito Sans" pitchFamily="2" charset="77"/>
              </a:rPr>
              <a:t>Итоги главы</a:t>
            </a:r>
          </a:p>
        </p:txBody>
      </p:sp>
      <p:sp>
        <p:nvSpPr>
          <p:cNvPr id="5" name="TextBox 4">
            <a:extLst>
              <a:ext uri="{FF2B5EF4-FFF2-40B4-BE49-F238E27FC236}">
                <a16:creationId xmlns:a16="http://schemas.microsoft.com/office/drawing/2014/main" id="{6C646B33-2AD8-1077-5ACD-BA573A0220E4}"/>
              </a:ext>
            </a:extLst>
          </p:cNvPr>
          <p:cNvSpPr txBox="1"/>
          <p:nvPr/>
        </p:nvSpPr>
        <p:spPr>
          <a:xfrm>
            <a:off x="608094" y="5852158"/>
            <a:ext cx="10958431" cy="507831"/>
          </a:xfrm>
          <a:prstGeom prst="rect">
            <a:avLst/>
          </a:prstGeom>
          <a:noFill/>
        </p:spPr>
        <p:txBody>
          <a:bodyPr wrap="square">
            <a:spAutoFit/>
          </a:bodyPr>
          <a:lstStyle/>
          <a:p>
            <a:r>
              <a:rPr lang="ru-RU" sz="900" dirty="0"/>
              <a:t>Данный материал является переводом и адаптацией учебного курса </a:t>
            </a:r>
            <a:r>
              <a:rPr lang="en-GB" sz="900" dirty="0"/>
              <a:t>Microcontroller Applications with RISC-V (LFD115x)</a:t>
            </a:r>
            <a:r>
              <a:rPr lang="ru-RU" sz="900" dirty="0"/>
              <a:t>, </a:t>
            </a:r>
            <a:r>
              <a:rPr lang="en-GB" sz="900" dirty="0">
                <a:hlinkClick r:id="rId5"/>
              </a:rPr>
              <a:t>https://training.linuxfoundation.org/training/microcontroller-applications-with-risc-v-lfd115x/</a:t>
            </a:r>
            <a:r>
              <a:rPr lang="ru-RU" sz="900" dirty="0"/>
              <a:t>, распространяемого под лицензией CC BY 4.0 (</a:t>
            </a:r>
            <a:r>
              <a:rPr lang="ru-RU" sz="900" dirty="0" err="1"/>
              <a:t>https</a:t>
            </a:r>
            <a:r>
              <a:rPr lang="ru-RU" sz="900" dirty="0"/>
              <a:t>://</a:t>
            </a:r>
            <a:r>
              <a:rPr lang="ru-RU" sz="900" dirty="0" err="1"/>
              <a:t>creativecommons.org</a:t>
            </a:r>
            <a:r>
              <a:rPr lang="ru-RU" sz="900" dirty="0"/>
              <a:t>/</a:t>
            </a:r>
            <a:r>
              <a:rPr lang="ru-RU" sz="900" dirty="0" err="1"/>
              <a:t>licenses</a:t>
            </a:r>
            <a:r>
              <a:rPr lang="ru-RU" sz="900" dirty="0"/>
              <a:t>/</a:t>
            </a:r>
            <a:r>
              <a:rPr lang="ru-RU" sz="900" dirty="0" err="1"/>
              <a:t>by</a:t>
            </a:r>
            <a:r>
              <a:rPr lang="ru-RU" sz="900" dirty="0"/>
              <a:t>/4.0/).  </a:t>
            </a:r>
          </a:p>
          <a:p>
            <a:r>
              <a:rPr lang="ru-RU" sz="900" dirty="0"/>
              <a:t>Перевод и адаптация выполнены Ильченко А.В.  по заказу Альянса RISC-V (</a:t>
            </a:r>
            <a:r>
              <a:rPr lang="ru-RU" sz="900" dirty="0" err="1"/>
              <a:t>https</a:t>
            </a:r>
            <a:r>
              <a:rPr lang="ru-RU" sz="900" dirty="0"/>
              <a:t>://</a:t>
            </a:r>
            <a:r>
              <a:rPr lang="ru-RU" sz="900" dirty="0" err="1"/>
              <a:t>riscv-alliance.ru</a:t>
            </a:r>
            <a:r>
              <a:rPr lang="ru-RU" sz="900" dirty="0"/>
              <a:t>/), допускается к использованию под лицензией CC BY 4.0 (</a:t>
            </a:r>
            <a:r>
              <a:rPr lang="ru-RU" sz="900" dirty="0" err="1"/>
              <a:t>https</a:t>
            </a:r>
            <a:r>
              <a:rPr lang="ru-RU" sz="900" dirty="0"/>
              <a:t>://</a:t>
            </a:r>
            <a:r>
              <a:rPr lang="ru-RU" sz="900" dirty="0" err="1"/>
              <a:t>creativecommons.org</a:t>
            </a:r>
            <a:r>
              <a:rPr lang="ru-RU" sz="900" dirty="0"/>
              <a:t>/</a:t>
            </a:r>
            <a:r>
              <a:rPr lang="ru-RU" sz="900" dirty="0" err="1"/>
              <a:t>licenses</a:t>
            </a:r>
            <a:r>
              <a:rPr lang="ru-RU" sz="900" dirty="0"/>
              <a:t>/</a:t>
            </a:r>
            <a:r>
              <a:rPr lang="ru-RU" sz="900" dirty="0" err="1"/>
              <a:t>by</a:t>
            </a:r>
            <a:r>
              <a:rPr lang="ru-RU" sz="900" dirty="0"/>
              <a:t>/4.0/</a:t>
            </a:r>
            <a:r>
              <a:rPr lang="ru-RU" sz="900" dirty="0" err="1"/>
              <a:t>deed.ru</a:t>
            </a:r>
            <a:r>
              <a:rPr lang="ru-RU" sz="900" dirty="0"/>
              <a:t>).</a:t>
            </a:r>
          </a:p>
        </p:txBody>
      </p:sp>
    </p:spTree>
    <p:extLst>
      <p:ext uri="{BB962C8B-B14F-4D97-AF65-F5344CB8AC3E}">
        <p14:creationId xmlns:p14="http://schemas.microsoft.com/office/powerpoint/2010/main" val="40607758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20</a:t>
            </a:fld>
            <a:endParaRPr lang="ru-RU" sz="1000" dirty="0">
              <a:latin typeface="Nunito Sans" pitchFamily="2" charset="77"/>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3028587735"/>
              </p:ext>
            </p:extLst>
          </p:nvPr>
        </p:nvGraphicFramePr>
        <p:xfrm>
          <a:off x="623888" y="1590904"/>
          <a:ext cx="4862512" cy="822960"/>
        </p:xfrm>
        <a:graphic>
          <a:graphicData uri="http://schemas.openxmlformats.org/drawingml/2006/table">
            <a:tbl>
              <a:tblPr firstRow="1" bandRow="1">
                <a:tableStyleId>{5C22544A-7EE6-4342-B048-85BDC9FD1C3A}</a:tableStyleId>
              </a:tblPr>
              <a:tblGrid>
                <a:gridCol w="48625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r>
                        <a:rPr lang="ru-RU" sz="1400" b="0" i="0" kern="1200" dirty="0">
                          <a:solidFill>
                            <a:schemeClr val="bg1"/>
                          </a:solidFill>
                          <a:latin typeface="Nunito Sans" pitchFamily="2" charset="77"/>
                          <a:ea typeface="Verdana" panose="020B0604030504040204" pitchFamily="34" charset="0"/>
                          <a:cs typeface="+mn-cs"/>
                        </a:rPr>
                        <a:t>Отладка</a:t>
                      </a: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r>
                        <a:rPr lang="ru-RU" sz="1400" b="0" kern="1200" dirty="0">
                          <a:solidFill>
                            <a:schemeClr val="dk1"/>
                          </a:solidFill>
                          <a:effectLst/>
                          <a:latin typeface="Nunito Sans" panose="020B0604020202020204" charset="-52"/>
                          <a:ea typeface="+mn-ea"/>
                          <a:cs typeface="+mn-cs"/>
                        </a:rPr>
                        <a:t>Ширина импульсов для обоих концов и центра вращения шагового сервопривода </a:t>
                      </a:r>
                      <a:endParaRPr lang="ru-RU" sz="1400" b="0" i="0" dirty="0">
                        <a:latin typeface="Nunito Sans" panose="020B0604020202020204" charset="-52"/>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НАЗВАНИЕ</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2077813"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Сервоприводы</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pic>
        <p:nvPicPr>
          <p:cNvPr id="8" name="Рисунок 54" descr="Pulse widths for both ends and center of a hobby servo’s rotation">
            <a:extLst>
              <a:ext uri="{FF2B5EF4-FFF2-40B4-BE49-F238E27FC236}">
                <a16:creationId xmlns:a16="http://schemas.microsoft.com/office/drawing/2014/main" id="{AF82631A-7F76-AD0C-C96E-175D75C13D5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553074" y="2503170"/>
            <a:ext cx="5715000" cy="1851660"/>
          </a:xfrm>
          <a:prstGeom prst="rect">
            <a:avLst/>
          </a:prstGeom>
          <a:noFill/>
          <a:ln>
            <a:noFill/>
          </a:ln>
        </p:spPr>
      </p:pic>
    </p:spTree>
    <p:extLst>
      <p:ext uri="{BB962C8B-B14F-4D97-AF65-F5344CB8AC3E}">
        <p14:creationId xmlns:p14="http://schemas.microsoft.com/office/powerpoint/2010/main" val="28387609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21</a:t>
            </a:fld>
            <a:endParaRPr lang="ru-RU" sz="1000" dirty="0">
              <a:latin typeface="Nunito Sans" pitchFamily="2" charset="77"/>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1398767718"/>
              </p:ext>
            </p:extLst>
          </p:nvPr>
        </p:nvGraphicFramePr>
        <p:xfrm>
          <a:off x="623888" y="1590904"/>
          <a:ext cx="4862512" cy="502920"/>
        </p:xfrm>
        <a:graphic>
          <a:graphicData uri="http://schemas.openxmlformats.org/drawingml/2006/table">
            <a:tbl>
              <a:tblPr firstRow="1" bandRow="1">
                <a:tableStyleId>{5C22544A-7EE6-4342-B048-85BDC9FD1C3A}</a:tableStyleId>
              </a:tblPr>
              <a:tblGrid>
                <a:gridCol w="48625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endParaRPr lang="ru-RU" sz="900" b="0" i="0" kern="1200" dirty="0">
                        <a:solidFill>
                          <a:schemeClr val="bg1"/>
                        </a:solidFill>
                        <a:latin typeface="Nunito Sans" pitchFamily="2" charset="77"/>
                        <a:ea typeface="Verdana" panose="020B0604030504040204" pitchFamily="34" charset="0"/>
                        <a:cs typeface="+mn-cs"/>
                      </a:endParaRP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endParaRPr lang="ru-RU" sz="12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НАЗВАНИЕ</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5436104"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Приложение для контроля сервопривода</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pic>
        <p:nvPicPr>
          <p:cNvPr id="9" name="Рисунок 60" descr="The schematic diagram for the hobby servo demo program, showing two push buttons and a servo connected to the Red-V Thing Plus">
            <a:extLst>
              <a:ext uri="{FF2B5EF4-FFF2-40B4-BE49-F238E27FC236}">
                <a16:creationId xmlns:a16="http://schemas.microsoft.com/office/drawing/2014/main" id="{83B80665-9D91-764E-4BF8-0955283AAA1B}"/>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264235" y="2985505"/>
            <a:ext cx="5554662" cy="2340364"/>
          </a:xfrm>
          <a:prstGeom prst="rect">
            <a:avLst/>
          </a:prstGeom>
          <a:noFill/>
          <a:ln>
            <a:noFill/>
          </a:ln>
        </p:spPr>
      </p:pic>
      <p:pic>
        <p:nvPicPr>
          <p:cNvPr id="10" name="Рисунок 59" descr="A top and a bottom view of the Red-V Thing Plus board showing the pins we’ll use for the hobby servo application">
            <a:extLst>
              <a:ext uri="{FF2B5EF4-FFF2-40B4-BE49-F238E27FC236}">
                <a16:creationId xmlns:a16="http://schemas.microsoft.com/office/drawing/2014/main" id="{014C0BB8-7C3B-243F-2E5E-7D7D788F1D3F}"/>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73103" y="2792834"/>
            <a:ext cx="5715000" cy="3200400"/>
          </a:xfrm>
          <a:prstGeom prst="rect">
            <a:avLst/>
          </a:prstGeom>
          <a:noFill/>
          <a:ln>
            <a:noFill/>
          </a:ln>
        </p:spPr>
      </p:pic>
    </p:spTree>
    <p:extLst>
      <p:ext uri="{BB962C8B-B14F-4D97-AF65-F5344CB8AC3E}">
        <p14:creationId xmlns:p14="http://schemas.microsoft.com/office/powerpoint/2010/main" val="25346475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22</a:t>
            </a:fld>
            <a:endParaRPr lang="ru-RU" sz="1000" dirty="0">
              <a:latin typeface="Nunito Sans" pitchFamily="2" charset="77"/>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3692609649"/>
              </p:ext>
            </p:extLst>
          </p:nvPr>
        </p:nvGraphicFramePr>
        <p:xfrm>
          <a:off x="623888" y="1590904"/>
          <a:ext cx="4862512" cy="609600"/>
        </p:xfrm>
        <a:graphic>
          <a:graphicData uri="http://schemas.openxmlformats.org/drawingml/2006/table">
            <a:tbl>
              <a:tblPr firstRow="1" bandRow="1">
                <a:tableStyleId>{5C22544A-7EE6-4342-B048-85BDC9FD1C3A}</a:tableStyleId>
              </a:tblPr>
              <a:tblGrid>
                <a:gridCol w="48625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r>
                        <a:rPr lang="ru-RU" sz="1400" b="0" i="0" kern="1200" dirty="0">
                          <a:solidFill>
                            <a:schemeClr val="bg1"/>
                          </a:solidFill>
                          <a:latin typeface="Nunito Sans" pitchFamily="2" charset="77"/>
                          <a:ea typeface="Verdana" panose="020B0604030504040204" pitchFamily="34" charset="0"/>
                          <a:cs typeface="+mn-cs"/>
                        </a:rPr>
                        <a:t>Отладка</a:t>
                      </a: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endParaRPr lang="ru-RU" sz="14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НАЗВАНИЕ</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3664786"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Приложение сервопривода</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pic>
        <p:nvPicPr>
          <p:cNvPr id="12" name="Рисунок 58" descr="Two photographs showing the hardware connections for the hobby servo demo application">
            <a:extLst>
              <a:ext uri="{FF2B5EF4-FFF2-40B4-BE49-F238E27FC236}">
                <a16:creationId xmlns:a16="http://schemas.microsoft.com/office/drawing/2014/main" id="{804BF23F-77AD-B50F-0011-CA8BC4173DF3}"/>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352150" y="2210733"/>
            <a:ext cx="3810000" cy="2667000"/>
          </a:xfrm>
          <a:prstGeom prst="rect">
            <a:avLst/>
          </a:prstGeom>
          <a:noFill/>
          <a:ln>
            <a:noFill/>
          </a:ln>
        </p:spPr>
      </p:pic>
      <p:pic>
        <p:nvPicPr>
          <p:cNvPr id="13" name="Рисунок 57" descr="Two photographs showing the hardware connections for the hobby servo demo application">
            <a:extLst>
              <a:ext uri="{FF2B5EF4-FFF2-40B4-BE49-F238E27FC236}">
                <a16:creationId xmlns:a16="http://schemas.microsoft.com/office/drawing/2014/main" id="{FAD5074C-24AA-F316-BBEC-21642AC8F7C3}"/>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837900" y="2162111"/>
            <a:ext cx="3810000" cy="2667000"/>
          </a:xfrm>
          <a:prstGeom prst="rect">
            <a:avLst/>
          </a:prstGeom>
          <a:noFill/>
          <a:ln>
            <a:noFill/>
          </a:ln>
        </p:spPr>
      </p:pic>
      <p:sp>
        <p:nvSpPr>
          <p:cNvPr id="15" name="TextBox 14">
            <a:extLst>
              <a:ext uri="{FF2B5EF4-FFF2-40B4-BE49-F238E27FC236}">
                <a16:creationId xmlns:a16="http://schemas.microsoft.com/office/drawing/2014/main" id="{C06F5C86-D699-6F14-EE60-C413596645ED}"/>
              </a:ext>
            </a:extLst>
          </p:cNvPr>
          <p:cNvSpPr txBox="1"/>
          <p:nvPr/>
        </p:nvSpPr>
        <p:spPr>
          <a:xfrm>
            <a:off x="2921793" y="5040025"/>
            <a:ext cx="6100762" cy="873572"/>
          </a:xfrm>
          <a:prstGeom prst="rect">
            <a:avLst/>
          </a:prstGeom>
          <a:noFill/>
        </p:spPr>
        <p:txBody>
          <a:bodyPr wrap="square">
            <a:spAutoFit/>
          </a:bodyPr>
          <a:lstStyle/>
          <a:p>
            <a:pPr algn="ctr">
              <a:lnSpc>
                <a:spcPct val="150000"/>
              </a:lnSpc>
            </a:pP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Аппаратные соединения для демонстрационного приложения сервопривода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767989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23</a:t>
            </a:fld>
            <a:endParaRPr lang="ru-RU" sz="1000" dirty="0">
              <a:latin typeface="Nunito Sans" pitchFamily="2" charset="77"/>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48079493"/>
              </p:ext>
            </p:extLst>
          </p:nvPr>
        </p:nvGraphicFramePr>
        <p:xfrm>
          <a:off x="623888" y="1590904"/>
          <a:ext cx="5776912" cy="3169920"/>
        </p:xfrm>
        <a:graphic>
          <a:graphicData uri="http://schemas.openxmlformats.org/drawingml/2006/table">
            <a:tbl>
              <a:tblPr firstRow="1" bandRow="1">
                <a:tableStyleId>{5C22544A-7EE6-4342-B048-85BDC9FD1C3A}</a:tableStyleId>
              </a:tblPr>
              <a:tblGrid>
                <a:gridCol w="57769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r>
                        <a:rPr lang="ru-RU" sz="1400" b="0" i="0" kern="1200" dirty="0">
                          <a:solidFill>
                            <a:schemeClr val="bg1"/>
                          </a:solidFill>
                          <a:latin typeface="Nunito Sans" pitchFamily="2" charset="77"/>
                          <a:ea typeface="Verdana" panose="020B0604030504040204" pitchFamily="34" charset="0"/>
                          <a:cs typeface="+mn-cs"/>
                        </a:rPr>
                        <a:t>Отладка</a:t>
                      </a: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r>
                        <a:rPr lang="ru-RU" sz="1400" kern="1200" dirty="0">
                          <a:solidFill>
                            <a:schemeClr val="dk1"/>
                          </a:solidFill>
                          <a:effectLst/>
                          <a:latin typeface="Nunito Sans" panose="020B0604020202020204" charset="-52"/>
                          <a:ea typeface="+mn-ea"/>
                          <a:cs typeface="+mn-cs"/>
                        </a:rPr>
                        <a:t>В нашем приложении есть все необходимое для управления сервоприводом. Оно нуждается лишь в нескольких настройках:</a:t>
                      </a:r>
                      <a:endParaRPr lang="en-RU" sz="1400" kern="1200" dirty="0">
                        <a:solidFill>
                          <a:schemeClr val="dk1"/>
                        </a:solidFill>
                        <a:effectLst/>
                        <a:latin typeface="Nunito Sans" panose="020B0604020202020204" charset="-52"/>
                        <a:ea typeface="+mn-ea"/>
                        <a:cs typeface="+mn-cs"/>
                      </a:endParaRPr>
                    </a:p>
                    <a:p>
                      <a:pPr lvl="0"/>
                      <a:r>
                        <a:rPr lang="ru-RU" sz="1400" kern="1200" dirty="0">
                          <a:solidFill>
                            <a:schemeClr val="dk1"/>
                          </a:solidFill>
                          <a:effectLst/>
                          <a:latin typeface="Nunito Sans" panose="020B0604020202020204" charset="-52"/>
                          <a:ea typeface="+mn-ea"/>
                          <a:cs typeface="+mn-cs"/>
                        </a:rPr>
                        <a:t>Частота должна изменяться от 1 кГц до 50 Гц.</a:t>
                      </a:r>
                      <a:endParaRPr lang="en-RU" sz="1400" kern="1200" dirty="0">
                        <a:solidFill>
                          <a:schemeClr val="dk1"/>
                        </a:solidFill>
                        <a:effectLst/>
                        <a:latin typeface="Nunito Sans" panose="020B0604020202020204" charset="-52"/>
                        <a:ea typeface="+mn-ea"/>
                        <a:cs typeface="+mn-cs"/>
                      </a:endParaRPr>
                    </a:p>
                    <a:p>
                      <a:pPr lvl="0"/>
                      <a:r>
                        <a:rPr lang="ru-RU" sz="1400" kern="1200" dirty="0">
                          <a:solidFill>
                            <a:schemeClr val="dk1"/>
                          </a:solidFill>
                          <a:effectLst/>
                          <a:latin typeface="Nunito Sans" panose="020B0604020202020204" charset="-52"/>
                          <a:ea typeface="+mn-ea"/>
                          <a:cs typeface="+mn-cs"/>
                        </a:rPr>
                        <a:t>Ширина импульса должна изменяться не в диапазоне от 0% до 100%, а в диапазоне от 1 </a:t>
                      </a:r>
                      <a:r>
                        <a:rPr lang="ru-RU" sz="1400" kern="1200" dirty="0" err="1">
                          <a:solidFill>
                            <a:schemeClr val="dk1"/>
                          </a:solidFill>
                          <a:effectLst/>
                          <a:latin typeface="Nunito Sans" panose="020B0604020202020204" charset="-52"/>
                          <a:ea typeface="+mn-ea"/>
                          <a:cs typeface="+mn-cs"/>
                        </a:rPr>
                        <a:t>мс</a:t>
                      </a:r>
                      <a:r>
                        <a:rPr lang="ru-RU" sz="1400" kern="1200" dirty="0">
                          <a:solidFill>
                            <a:schemeClr val="dk1"/>
                          </a:solidFill>
                          <a:effectLst/>
                          <a:latin typeface="Nunito Sans" panose="020B0604020202020204" charset="-52"/>
                          <a:ea typeface="+mn-ea"/>
                          <a:cs typeface="+mn-cs"/>
                        </a:rPr>
                        <a:t> до 2 </a:t>
                      </a:r>
                      <a:r>
                        <a:rPr lang="ru-RU" sz="1400" kern="1200" dirty="0" err="1">
                          <a:solidFill>
                            <a:schemeClr val="dk1"/>
                          </a:solidFill>
                          <a:effectLst/>
                          <a:latin typeface="Nunito Sans" panose="020B0604020202020204" charset="-52"/>
                          <a:ea typeface="+mn-ea"/>
                          <a:cs typeface="+mn-cs"/>
                        </a:rPr>
                        <a:t>мс</a:t>
                      </a:r>
                      <a:r>
                        <a:rPr lang="ru-RU" sz="1400" kern="1200" dirty="0">
                          <a:solidFill>
                            <a:schemeClr val="dk1"/>
                          </a:solidFill>
                          <a:effectLst/>
                          <a:latin typeface="Nunito Sans" panose="020B0604020202020204" charset="-52"/>
                          <a:ea typeface="+mn-ea"/>
                          <a:cs typeface="+mn-cs"/>
                        </a:rPr>
                        <a:t>. Теперь наше приложение управляет </a:t>
                      </a:r>
                      <a:r>
                        <a:rPr lang="ru-RU" sz="1400" b="1" i="1" kern="1200" dirty="0">
                          <a:solidFill>
                            <a:schemeClr val="dk1"/>
                          </a:solidFill>
                          <a:effectLst/>
                          <a:latin typeface="Nunito Sans" panose="020B0604020202020204" charset="-52"/>
                          <a:ea typeface="+mn-ea"/>
                          <a:cs typeface="+mn-cs"/>
                        </a:rPr>
                        <a:t>рабочим циклом</a:t>
                      </a:r>
                      <a:r>
                        <a:rPr lang="ru-RU" sz="1400" kern="1200" dirty="0">
                          <a:solidFill>
                            <a:schemeClr val="dk1"/>
                          </a:solidFill>
                          <a:effectLst/>
                          <a:latin typeface="Nunito Sans" panose="020B0604020202020204" charset="-52"/>
                          <a:ea typeface="+mn-ea"/>
                          <a:cs typeface="+mn-cs"/>
                        </a:rPr>
                        <a:t>, а не шириной импульса. Таким образом, при постоянном периоде 20 </a:t>
                      </a:r>
                      <a:r>
                        <a:rPr lang="ru-RU" sz="1400" kern="1200" dirty="0" err="1">
                          <a:solidFill>
                            <a:schemeClr val="dk1"/>
                          </a:solidFill>
                          <a:effectLst/>
                          <a:latin typeface="Nunito Sans" panose="020B0604020202020204" charset="-52"/>
                          <a:ea typeface="+mn-ea"/>
                          <a:cs typeface="+mn-cs"/>
                        </a:rPr>
                        <a:t>мс</a:t>
                      </a:r>
                      <a:r>
                        <a:rPr lang="ru-RU" sz="1400" kern="1200" dirty="0">
                          <a:solidFill>
                            <a:schemeClr val="dk1"/>
                          </a:solidFill>
                          <a:effectLst/>
                          <a:latin typeface="Nunito Sans" panose="020B0604020202020204" charset="-52"/>
                          <a:ea typeface="+mn-ea"/>
                          <a:cs typeface="+mn-cs"/>
                        </a:rPr>
                        <a:t> требуемый диапазон ширины импульса для сервопривода соответствует диапазону рабочего цикла от 5% до 10%. Мы можем сделать это с шагом в 1%. На самом деле, мы и должны так делать, потому что параметр рабочего цикла является целым числом.</a:t>
                      </a:r>
                      <a:endParaRPr lang="en-RU" sz="1400" kern="1200" dirty="0">
                        <a:solidFill>
                          <a:schemeClr val="dk1"/>
                        </a:solidFill>
                        <a:effectLst/>
                        <a:latin typeface="Nunito Sans" panose="020B0604020202020204" charset="-52"/>
                        <a:ea typeface="+mn-ea"/>
                        <a:cs typeface="+mn-cs"/>
                      </a:endParaRPr>
                    </a:p>
                    <a:p>
                      <a:pPr lvl="0"/>
                      <a:r>
                        <a:rPr lang="ru-RU" sz="1400" kern="1200" dirty="0">
                          <a:solidFill>
                            <a:schemeClr val="dk1"/>
                          </a:solidFill>
                          <a:effectLst/>
                          <a:latin typeface="Nunito Sans" panose="020B0604020202020204" charset="-52"/>
                          <a:ea typeface="+mn-ea"/>
                          <a:cs typeface="+mn-cs"/>
                        </a:rPr>
                        <a:t>Пусковой рабочий цикл должен измениться с 50% до 7%.</a:t>
                      </a:r>
                      <a:endParaRPr lang="en-RU" sz="1400" kern="1200" dirty="0">
                        <a:solidFill>
                          <a:schemeClr val="dk1"/>
                        </a:solidFill>
                        <a:effectLst/>
                        <a:latin typeface="Nunito Sans" panose="020B0604020202020204" charset="-52"/>
                        <a:ea typeface="+mn-ea"/>
                        <a:cs typeface="+mn-cs"/>
                      </a:endParaRPr>
                    </a:p>
                    <a:p>
                      <a:endParaRPr lang="ru-RU" sz="14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НАЗВАНИЕ</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2318263"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Код приложения</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spTree>
    <p:extLst>
      <p:ext uri="{BB962C8B-B14F-4D97-AF65-F5344CB8AC3E}">
        <p14:creationId xmlns:p14="http://schemas.microsoft.com/office/powerpoint/2010/main" val="28756504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24</a:t>
            </a:fld>
            <a:endParaRPr lang="ru-RU" sz="1000" dirty="0">
              <a:latin typeface="Nunito Sans" pitchFamily="2" charset="77"/>
            </a:endParaRPr>
          </a:p>
        </p:txBody>
      </p:sp>
      <p:sp>
        <p:nvSpPr>
          <p:cNvPr id="21" name="TextBox 20">
            <a:extLst>
              <a:ext uri="{FF2B5EF4-FFF2-40B4-BE49-F238E27FC236}">
                <a16:creationId xmlns:a16="http://schemas.microsoft.com/office/drawing/2014/main" id="{6C5A1583-E112-64B7-BA5E-2E1F6CBA8C6F}"/>
              </a:ext>
            </a:extLst>
          </p:cNvPr>
          <p:cNvSpPr txBox="1"/>
          <p:nvPr/>
        </p:nvSpPr>
        <p:spPr>
          <a:xfrm>
            <a:off x="991722" y="1230478"/>
            <a:ext cx="5131242" cy="184666"/>
          </a:xfrm>
          <a:prstGeom prst="rect">
            <a:avLst/>
          </a:prstGeom>
          <a:noFill/>
        </p:spPr>
        <p:txBody>
          <a:bodyPr wrap="square" lIns="0" tIns="0" rIns="0" bIns="0">
            <a:spAutoFit/>
          </a:bodyPr>
          <a:lstStyle/>
          <a:p>
            <a:pPr marL="0" indent="0" defTabSz="1828434">
              <a:spcBef>
                <a:spcPts val="1200"/>
              </a:spcBef>
              <a:buSzPct val="100000"/>
            </a:pPr>
            <a:r>
              <a:rPr lang="ru-RU" sz="1200" b="1" dirty="0">
                <a:latin typeface="Nunito Sans" pitchFamily="2" charset="77"/>
                <a:ea typeface="Verdana" panose="020B0604030504040204" pitchFamily="34" charset="0"/>
                <a:cs typeface="Verdana" panose="020B0604030504040204" pitchFamily="34" charset="0"/>
              </a:rPr>
              <a:t>Подведение итогов 4 главы</a:t>
            </a:r>
            <a:endParaRPr lang="ru-RU" sz="1200" b="1" dirty="0">
              <a:solidFill>
                <a:schemeClr val="tx1"/>
              </a:solidFill>
              <a:latin typeface="Nunito Sans" pitchFamily="2" charset="77"/>
              <a:ea typeface="Verdana" panose="020B0604030504040204" pitchFamily="34" charset="0"/>
              <a:cs typeface="Verdana" panose="020B0604030504040204" pitchFamily="34" charset="0"/>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159931128"/>
              </p:ext>
            </p:extLst>
          </p:nvPr>
        </p:nvGraphicFramePr>
        <p:xfrm>
          <a:off x="623887" y="1590904"/>
          <a:ext cx="8205787" cy="2956560"/>
        </p:xfrm>
        <a:graphic>
          <a:graphicData uri="http://schemas.openxmlformats.org/drawingml/2006/table">
            <a:tbl>
              <a:tblPr firstRow="1" bandRow="1">
                <a:tableStyleId>{5C22544A-7EE6-4342-B048-85BDC9FD1C3A}</a:tableStyleId>
              </a:tblPr>
              <a:tblGrid>
                <a:gridCol w="8205787">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endParaRPr lang="ru-RU" sz="1400" b="0" i="0" kern="1200" dirty="0">
                        <a:solidFill>
                          <a:schemeClr val="bg1"/>
                        </a:solidFill>
                        <a:latin typeface="Nunito Sans" pitchFamily="2" charset="77"/>
                        <a:ea typeface="Verdana" panose="020B0604030504040204" pitchFamily="34" charset="0"/>
                        <a:cs typeface="+mn-cs"/>
                      </a:endParaRP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pPr marL="285750" lvl="0" indent="-285750">
                        <a:buFont typeface="Arial" panose="020B0604020202020204" pitchFamily="34" charset="0"/>
                        <a:buChar char="•"/>
                      </a:pPr>
                      <a:r>
                        <a:rPr lang="ru-RU" sz="1400" kern="1200" dirty="0">
                          <a:solidFill>
                            <a:schemeClr val="dk1"/>
                          </a:solidFill>
                          <a:effectLst/>
                          <a:latin typeface="Nunito Sans" panose="020B0604020202020204" charset="-52"/>
                          <a:ea typeface="+mn-ea"/>
                          <a:cs typeface="+mn-cs"/>
                        </a:rPr>
                        <a:t>Мы рассмотрели, что такое широтно-импульсная модуляция и как ее можно использовать для подачи энергии на нагрузку.</a:t>
                      </a:r>
                      <a:endParaRPr lang="en-RU" sz="1400" kern="1200" dirty="0">
                        <a:solidFill>
                          <a:schemeClr val="dk1"/>
                        </a:solidFill>
                        <a:effectLst/>
                        <a:latin typeface="Nunito Sans" panose="020B0604020202020204" charset="-52"/>
                        <a:ea typeface="+mn-ea"/>
                        <a:cs typeface="+mn-cs"/>
                      </a:endParaRPr>
                    </a:p>
                    <a:p>
                      <a:pPr marL="285750" lvl="0" indent="-285750">
                        <a:buFont typeface="Arial" panose="020B0604020202020204" pitchFamily="34" charset="0"/>
                        <a:buChar char="•"/>
                      </a:pPr>
                      <a:r>
                        <a:rPr lang="ru-RU" sz="1400" kern="1200" dirty="0">
                          <a:solidFill>
                            <a:schemeClr val="dk1"/>
                          </a:solidFill>
                          <a:effectLst/>
                          <a:latin typeface="Nunito Sans" panose="020B0604020202020204" charset="-52"/>
                          <a:ea typeface="+mn-ea"/>
                          <a:cs typeface="+mn-cs"/>
                        </a:rPr>
                        <a:t>Мы обсудили, как микроконтроллеры обычно генерируют сигналы ШИМ. Мы изучили руководство FE310, чтобы узнать об аппаратном обеспечении ШИМ и регистрах конфигурации.</a:t>
                      </a:r>
                      <a:endParaRPr lang="en-RU" sz="1400" kern="1200" dirty="0">
                        <a:solidFill>
                          <a:schemeClr val="dk1"/>
                        </a:solidFill>
                        <a:effectLst/>
                        <a:latin typeface="Nunito Sans" panose="020B0604020202020204" charset="-52"/>
                        <a:ea typeface="+mn-ea"/>
                        <a:cs typeface="+mn-cs"/>
                      </a:endParaRPr>
                    </a:p>
                    <a:p>
                      <a:pPr marL="285750" lvl="0" indent="-285750">
                        <a:buFont typeface="Arial" panose="020B0604020202020204" pitchFamily="34" charset="0"/>
                        <a:buChar char="•"/>
                      </a:pPr>
                      <a:r>
                        <a:rPr lang="ru-RU" sz="1400" kern="1200" dirty="0">
                          <a:solidFill>
                            <a:schemeClr val="dk1"/>
                          </a:solidFill>
                          <a:effectLst/>
                          <a:latin typeface="Nunito Sans" panose="020B0604020202020204" charset="-52"/>
                          <a:ea typeface="+mn-ea"/>
                          <a:cs typeface="+mn-cs"/>
                        </a:rPr>
                        <a:t>Мы изучили руководство FE310, чтобы узнать об аппаратном обеспечении ШИМ и регистрах конфигурации.</a:t>
                      </a:r>
                      <a:endParaRPr lang="en-RU" sz="1400" kern="1200" dirty="0">
                        <a:solidFill>
                          <a:schemeClr val="dk1"/>
                        </a:solidFill>
                        <a:effectLst/>
                        <a:latin typeface="Nunito Sans" panose="020B0604020202020204" charset="-52"/>
                        <a:ea typeface="+mn-ea"/>
                        <a:cs typeface="+mn-cs"/>
                      </a:endParaRPr>
                    </a:p>
                    <a:p>
                      <a:pPr marL="285750" lvl="0" indent="-285750">
                        <a:buFont typeface="Arial" panose="020B0604020202020204" pitchFamily="34" charset="0"/>
                        <a:buChar char="•"/>
                      </a:pPr>
                      <a:r>
                        <a:rPr lang="ru-RU" sz="1400" kern="1200" dirty="0">
                          <a:solidFill>
                            <a:schemeClr val="dk1"/>
                          </a:solidFill>
                          <a:effectLst/>
                          <a:latin typeface="Nunito Sans" panose="020B0604020202020204" charset="-52"/>
                          <a:ea typeface="+mn-ea"/>
                          <a:cs typeface="+mn-cs"/>
                        </a:rPr>
                        <a:t>Мы изучили дребезг кнопок и несколько методов борьбы с ним.</a:t>
                      </a:r>
                      <a:endParaRPr lang="en-RU" sz="1400" kern="1200" dirty="0">
                        <a:solidFill>
                          <a:schemeClr val="dk1"/>
                        </a:solidFill>
                        <a:effectLst/>
                        <a:latin typeface="Nunito Sans" panose="020B0604020202020204" charset="-52"/>
                        <a:ea typeface="+mn-ea"/>
                        <a:cs typeface="+mn-cs"/>
                      </a:endParaRPr>
                    </a:p>
                    <a:p>
                      <a:pPr marL="285750" lvl="0" indent="-285750">
                        <a:buFont typeface="Arial" panose="020B0604020202020204" pitchFamily="34" charset="0"/>
                        <a:buChar char="•"/>
                      </a:pPr>
                      <a:r>
                        <a:rPr lang="ru-RU" sz="1400" kern="1200" dirty="0">
                          <a:solidFill>
                            <a:schemeClr val="dk1"/>
                          </a:solidFill>
                          <a:effectLst/>
                          <a:latin typeface="Nunito Sans" panose="020B0604020202020204" charset="-52"/>
                          <a:ea typeface="+mn-ea"/>
                          <a:cs typeface="+mn-cs"/>
                        </a:rPr>
                        <a:t>Мы создали приложение для управления яркостью светодиодов.</a:t>
                      </a:r>
                      <a:endParaRPr lang="en-RU" sz="1400" kern="1200" dirty="0">
                        <a:solidFill>
                          <a:schemeClr val="dk1"/>
                        </a:solidFill>
                        <a:effectLst/>
                        <a:latin typeface="Nunito Sans" panose="020B0604020202020204" charset="-52"/>
                        <a:ea typeface="+mn-ea"/>
                        <a:cs typeface="+mn-cs"/>
                      </a:endParaRPr>
                    </a:p>
                    <a:p>
                      <a:pPr marL="285750" lvl="0" indent="-285750">
                        <a:buFont typeface="Arial" panose="020B0604020202020204" pitchFamily="34" charset="0"/>
                        <a:buChar char="•"/>
                      </a:pPr>
                      <a:r>
                        <a:rPr lang="ru-RU" sz="1400" kern="1200" dirty="0">
                          <a:solidFill>
                            <a:schemeClr val="dk1"/>
                          </a:solidFill>
                          <a:effectLst/>
                          <a:latin typeface="Nunito Sans" panose="020B0604020202020204" charset="-52"/>
                          <a:ea typeface="+mn-ea"/>
                          <a:cs typeface="+mn-cs"/>
                        </a:rPr>
                        <a:t>Мы узнали, как подключить шаговый сервопривод к вашей плате.</a:t>
                      </a:r>
                      <a:endParaRPr lang="en-RU" sz="1400" kern="1200" dirty="0">
                        <a:solidFill>
                          <a:schemeClr val="dk1"/>
                        </a:solidFill>
                        <a:effectLst/>
                        <a:latin typeface="Nunito Sans" panose="020B0604020202020204" charset="-52"/>
                        <a:ea typeface="+mn-ea"/>
                        <a:cs typeface="+mn-cs"/>
                      </a:endParaRPr>
                    </a:p>
                    <a:p>
                      <a:pPr marL="285750" lvl="0" indent="-285750">
                        <a:buFont typeface="Arial" panose="020B0604020202020204" pitchFamily="34" charset="0"/>
                        <a:buChar char="•"/>
                      </a:pPr>
                      <a:r>
                        <a:rPr lang="ru-RU" sz="1400" kern="1200" dirty="0">
                          <a:solidFill>
                            <a:schemeClr val="dk1"/>
                          </a:solidFill>
                          <a:effectLst/>
                          <a:latin typeface="Nunito Sans" panose="020B0604020202020204" charset="-52"/>
                          <a:ea typeface="+mn-ea"/>
                          <a:cs typeface="+mn-cs"/>
                        </a:rPr>
                        <a:t>Мы создали приложение для управления шаговым сервоприводом.</a:t>
                      </a:r>
                      <a:endParaRPr lang="en-RU" sz="1400" kern="1200" dirty="0">
                        <a:solidFill>
                          <a:schemeClr val="dk1"/>
                        </a:solidFill>
                        <a:effectLst/>
                        <a:latin typeface="Nunito Sans" panose="020B0604020202020204" charset="-52"/>
                        <a:ea typeface="+mn-ea"/>
                        <a:cs typeface="+mn-cs"/>
                      </a:endParaRPr>
                    </a:p>
                    <a:p>
                      <a:endParaRPr lang="ru-RU" sz="14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НАЗВАНИЕ</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873957"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ШИМ</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spTree>
    <p:extLst>
      <p:ext uri="{BB962C8B-B14F-4D97-AF65-F5344CB8AC3E}">
        <p14:creationId xmlns:p14="http://schemas.microsoft.com/office/powerpoint/2010/main" val="2247640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3</a:t>
            </a:fld>
            <a:endParaRPr lang="ru-RU" sz="1000" dirty="0">
              <a:latin typeface="Nunito Sans" pitchFamily="2" charset="77"/>
            </a:endParaRPr>
          </a:p>
        </p:txBody>
      </p:sp>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2098651"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Цели обучения</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sp>
        <p:nvSpPr>
          <p:cNvPr id="7" name="TextBox 6">
            <a:extLst>
              <a:ext uri="{FF2B5EF4-FFF2-40B4-BE49-F238E27FC236}">
                <a16:creationId xmlns:a16="http://schemas.microsoft.com/office/drawing/2014/main" id="{116438D8-7520-EA7F-5BB7-900E539A4F01}"/>
              </a:ext>
            </a:extLst>
          </p:cNvPr>
          <p:cNvSpPr txBox="1"/>
          <p:nvPr/>
        </p:nvSpPr>
        <p:spPr>
          <a:xfrm>
            <a:off x="621352" y="1578226"/>
            <a:ext cx="5707886" cy="2031325"/>
          </a:xfrm>
          <a:prstGeom prst="rect">
            <a:avLst/>
          </a:prstGeom>
          <a:noFill/>
        </p:spPr>
        <p:txBody>
          <a:bodyPr wrap="square">
            <a:spAutoFit/>
          </a:bodyPr>
          <a:lstStyle/>
          <a:p>
            <a:pPr marL="0" marR="0" indent="0" algn="l" rtl="0" eaLnBrk="1" fontAlgn="auto" latinLnBrk="0" hangingPunct="1">
              <a:spcBef>
                <a:spcPts val="0"/>
              </a:spcBef>
              <a:spcAft>
                <a:spcPts val="0"/>
              </a:spcAft>
            </a:pPr>
            <a:r>
              <a:rPr lang="ru-RU" sz="1400" b="0" i="0" u="none" strike="noStrike" kern="1200" dirty="0">
                <a:solidFill>
                  <a:srgbClr val="000000"/>
                </a:solidFill>
                <a:effectLst/>
                <a:latin typeface="Nunito Sans" pitchFamily="2" charset="77"/>
                <a:ea typeface="Verdana" panose="020B0604030504040204" pitchFamily="34" charset="0"/>
              </a:rPr>
              <a:t>К концу этой главы, вы должны:</a:t>
            </a:r>
          </a:p>
          <a:p>
            <a:pPr marL="285750" marR="0" indent="-285750" algn="l" rtl="0" eaLnBrk="1" fontAlgn="auto" latinLnBrk="0" hangingPunct="1">
              <a:spcBef>
                <a:spcPts val="0"/>
              </a:spcBef>
              <a:spcAft>
                <a:spcPts val="0"/>
              </a:spcAft>
              <a:buFont typeface="Arial" panose="020B0604020202020204" pitchFamily="34" charset="0"/>
              <a:buChar char="•"/>
            </a:pPr>
            <a:r>
              <a:rPr lang="ru-RU" sz="1400" b="0" i="0" u="none" strike="noStrike" kern="1200" dirty="0">
                <a:solidFill>
                  <a:srgbClr val="000000"/>
                </a:solidFill>
                <a:effectLst/>
                <a:latin typeface="Nunito Sans" pitchFamily="2" charset="77"/>
                <a:ea typeface="Verdana" panose="020B0604030504040204" pitchFamily="34" charset="0"/>
              </a:rPr>
              <a:t>Понимать принцип работы ШИМ</a:t>
            </a:r>
          </a:p>
          <a:p>
            <a:pPr marL="285750" marR="0" indent="-285750" algn="l" rtl="0" eaLnBrk="1" fontAlgn="auto" latinLnBrk="0" hangingPunct="1">
              <a:spcBef>
                <a:spcPts val="0"/>
              </a:spcBef>
              <a:spcAft>
                <a:spcPts val="0"/>
              </a:spcAft>
              <a:buFont typeface="Arial" panose="020B0604020202020204" pitchFamily="34" charset="0"/>
              <a:buChar char="•"/>
            </a:pPr>
            <a:r>
              <a:rPr lang="ru-RU" sz="1400" b="0" i="0" u="none" strike="noStrike" kern="1200" dirty="0">
                <a:solidFill>
                  <a:srgbClr val="000000"/>
                </a:solidFill>
                <a:effectLst/>
                <a:latin typeface="Nunito Sans" pitchFamily="2" charset="77"/>
                <a:ea typeface="Verdana" panose="020B0604030504040204" pitchFamily="34" charset="0"/>
              </a:rPr>
              <a:t>Уметь описывать работу регистров конфигурации ШИМ в микроконтроллере </a:t>
            </a:r>
            <a:r>
              <a:rPr lang="en-US" sz="1400" b="0" i="0" u="none" strike="noStrike" kern="1200" dirty="0">
                <a:solidFill>
                  <a:srgbClr val="000000"/>
                </a:solidFill>
                <a:effectLst/>
                <a:latin typeface="Nunito Sans" pitchFamily="2" charset="77"/>
                <a:ea typeface="Verdana" panose="020B0604030504040204" pitchFamily="34" charset="0"/>
              </a:rPr>
              <a:t>FE310</a:t>
            </a:r>
          </a:p>
          <a:p>
            <a:pPr marL="285750" marR="0" indent="-285750" algn="l" rtl="0" eaLnBrk="1" fontAlgn="auto" latinLnBrk="0" hangingPunct="1">
              <a:spcBef>
                <a:spcPts val="0"/>
              </a:spcBef>
              <a:spcAft>
                <a:spcPts val="0"/>
              </a:spcAft>
              <a:buFont typeface="Arial" panose="020B0604020202020204" pitchFamily="34" charset="0"/>
              <a:buChar char="•"/>
            </a:pPr>
            <a:r>
              <a:rPr lang="ru-RU" sz="1400" b="0" i="0" u="none" strike="noStrike" kern="1200" dirty="0">
                <a:solidFill>
                  <a:srgbClr val="000000"/>
                </a:solidFill>
                <a:effectLst/>
                <a:latin typeface="Nunito Sans" pitchFamily="2" charset="77"/>
                <a:ea typeface="Verdana" panose="020B0604030504040204" pitchFamily="34" charset="0"/>
              </a:rPr>
              <a:t>Управлять яркостью светодиода с помощью ШИМ</a:t>
            </a:r>
          </a:p>
          <a:p>
            <a:pPr marL="285750" marR="0" indent="-285750" algn="l" rtl="0" eaLnBrk="1" fontAlgn="auto" latinLnBrk="0" hangingPunct="1">
              <a:spcBef>
                <a:spcPts val="0"/>
              </a:spcBef>
              <a:spcAft>
                <a:spcPts val="0"/>
              </a:spcAft>
              <a:buFont typeface="Arial" panose="020B0604020202020204" pitchFamily="34" charset="0"/>
              <a:buChar char="•"/>
            </a:pPr>
            <a:r>
              <a:rPr lang="ru-RU" sz="1400" b="0" i="0" u="none" strike="noStrike" kern="1200" dirty="0">
                <a:solidFill>
                  <a:srgbClr val="000000"/>
                </a:solidFill>
                <a:effectLst/>
                <a:latin typeface="Nunito Sans" pitchFamily="2" charset="77"/>
                <a:ea typeface="Verdana" panose="020B0604030504040204" pitchFamily="34" charset="0"/>
              </a:rPr>
              <a:t>Иметь четкое представление о том, как работают шаговые сервоприводы и как их использовать.</a:t>
            </a:r>
          </a:p>
          <a:p>
            <a:pPr marL="285750" marR="0" indent="-285750" algn="l" rtl="0" eaLnBrk="1" fontAlgn="auto" latinLnBrk="0" hangingPunct="1">
              <a:spcBef>
                <a:spcPts val="0"/>
              </a:spcBef>
              <a:spcAft>
                <a:spcPts val="0"/>
              </a:spcAft>
              <a:buFont typeface="Arial" panose="020B0604020202020204" pitchFamily="34" charset="0"/>
              <a:buChar char="•"/>
            </a:pPr>
            <a:r>
              <a:rPr lang="ru-RU" sz="1400" b="0" i="0" u="none" strike="noStrike" kern="1200" dirty="0">
                <a:solidFill>
                  <a:srgbClr val="000000"/>
                </a:solidFill>
                <a:effectLst/>
                <a:latin typeface="Nunito Sans" pitchFamily="2" charset="77"/>
                <a:ea typeface="Verdana" panose="020B0604030504040204" pitchFamily="34" charset="0"/>
              </a:rPr>
              <a:t>Уметь подключать внешнее оборудование к </a:t>
            </a:r>
            <a:r>
              <a:rPr lang="en-US" sz="1400" b="0" i="0" u="none" strike="noStrike" kern="1200" dirty="0">
                <a:solidFill>
                  <a:srgbClr val="000000"/>
                </a:solidFill>
                <a:effectLst/>
                <a:latin typeface="Nunito Sans" pitchFamily="2" charset="77"/>
                <a:ea typeface="Verdana" panose="020B0604030504040204" pitchFamily="34" charset="0"/>
              </a:rPr>
              <a:t>Red-V Thing Plus </a:t>
            </a:r>
            <a:r>
              <a:rPr lang="ru-RU" sz="1400" b="0" i="0" u="none" strike="noStrike" kern="1200" dirty="0">
                <a:solidFill>
                  <a:srgbClr val="000000"/>
                </a:solidFill>
                <a:effectLst/>
                <a:latin typeface="Nunito Sans" pitchFamily="2" charset="77"/>
                <a:ea typeface="Verdana" panose="020B0604030504040204" pitchFamily="34" charset="0"/>
              </a:rPr>
              <a:t>для создания простых ШИМ-приложений.</a:t>
            </a:r>
          </a:p>
        </p:txBody>
      </p:sp>
    </p:spTree>
    <p:extLst>
      <p:ext uri="{BB962C8B-B14F-4D97-AF65-F5344CB8AC3E}">
        <p14:creationId xmlns:p14="http://schemas.microsoft.com/office/powerpoint/2010/main" val="2306793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4</a:t>
            </a:fld>
            <a:endParaRPr lang="ru-RU" sz="1000" dirty="0">
              <a:latin typeface="Nunito Sans" pitchFamily="2" charset="77"/>
            </a:endParaRPr>
          </a:p>
        </p:txBody>
      </p:sp>
      <p:sp>
        <p:nvSpPr>
          <p:cNvPr id="21" name="TextBox 20">
            <a:extLst>
              <a:ext uri="{FF2B5EF4-FFF2-40B4-BE49-F238E27FC236}">
                <a16:creationId xmlns:a16="http://schemas.microsoft.com/office/drawing/2014/main" id="{6C5A1583-E112-64B7-BA5E-2E1F6CBA8C6F}"/>
              </a:ext>
            </a:extLst>
          </p:cNvPr>
          <p:cNvSpPr txBox="1"/>
          <p:nvPr/>
        </p:nvSpPr>
        <p:spPr>
          <a:xfrm>
            <a:off x="991722" y="1230478"/>
            <a:ext cx="5131242" cy="215444"/>
          </a:xfrm>
          <a:prstGeom prst="rect">
            <a:avLst/>
          </a:prstGeom>
          <a:noFill/>
        </p:spPr>
        <p:txBody>
          <a:bodyPr wrap="square" lIns="0" tIns="0" rIns="0" bIns="0">
            <a:spAutoFit/>
          </a:bodyPr>
          <a:lstStyle/>
          <a:p>
            <a:pPr defTabSz="1828434">
              <a:spcBef>
                <a:spcPts val="1200"/>
              </a:spcBef>
              <a:buSzPct val="100000"/>
              <a:buFont typeface="Trebuchet MS" panose="020B0603020202020204" pitchFamily="34" charset="0"/>
              <a:buChar char="​"/>
            </a:pPr>
            <a:r>
              <a:rPr lang="ru-RU" sz="1400" b="1" dirty="0">
                <a:solidFill>
                  <a:schemeClr val="tx1"/>
                </a:solidFill>
                <a:latin typeface="Nunito Sans" pitchFamily="2" charset="77"/>
                <a:ea typeface="Verdana" panose="020B0604030504040204" pitchFamily="34" charset="0"/>
                <a:cs typeface="Verdana" panose="020B0604030504040204" pitchFamily="34" charset="0"/>
              </a:rPr>
              <a:t>Широтно-импульсная модуляция</a:t>
            </a:r>
          </a:p>
        </p:txBody>
      </p:sp>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1290097" cy="458074"/>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r>
              <a:rPr lang="ru-RU" dirty="0"/>
              <a:t>ШИМ</a:t>
            </a:r>
            <a:endParaRPr lang="en-RU" dirty="0"/>
          </a:p>
        </p:txBody>
      </p:sp>
      <p:pic>
        <p:nvPicPr>
          <p:cNvPr id="7" name="Рисунок 38" descr="A Schematic diagram of a series circuit with a battery, a switch, a resistor, and an LED">
            <a:extLst>
              <a:ext uri="{FF2B5EF4-FFF2-40B4-BE49-F238E27FC236}">
                <a16:creationId xmlns:a16="http://schemas.microsoft.com/office/drawing/2014/main" id="{BAF2098A-0013-A636-A36F-F40AA570258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38500" y="2137410"/>
            <a:ext cx="5715000" cy="2583180"/>
          </a:xfrm>
          <a:prstGeom prst="rect">
            <a:avLst/>
          </a:prstGeom>
          <a:noFill/>
          <a:ln>
            <a:noFill/>
          </a:ln>
        </p:spPr>
      </p:pic>
      <p:sp>
        <p:nvSpPr>
          <p:cNvPr id="9" name="TextBox 8">
            <a:extLst>
              <a:ext uri="{FF2B5EF4-FFF2-40B4-BE49-F238E27FC236}">
                <a16:creationId xmlns:a16="http://schemas.microsoft.com/office/drawing/2014/main" id="{421F01C8-B5A1-AB71-EDFB-8863C08A69E4}"/>
              </a:ext>
            </a:extLst>
          </p:cNvPr>
          <p:cNvSpPr txBox="1"/>
          <p:nvPr/>
        </p:nvSpPr>
        <p:spPr>
          <a:xfrm>
            <a:off x="1728787" y="5073524"/>
            <a:ext cx="9035359" cy="369332"/>
          </a:xfrm>
          <a:prstGeom prst="rect">
            <a:avLst/>
          </a:prstGeom>
          <a:noFill/>
        </p:spPr>
        <p:txBody>
          <a:bodyPr wrap="none" rtlCol="0">
            <a:spAutoFit/>
          </a:bodyPr>
          <a:lstStyle/>
          <a:p>
            <a:r>
              <a:rPr lang="ru-RU" sz="1800" b="1" dirty="0">
                <a:effectLst/>
                <a:latin typeface="Times New Roman" panose="02020603050405020304" pitchFamily="18" charset="0"/>
                <a:ea typeface="Calibri" panose="020F0502020204030204" pitchFamily="34" charset="0"/>
              </a:rPr>
              <a:t>Мысленный эксперимент для многократного включения и выключения светодиода</a:t>
            </a:r>
            <a:r>
              <a:rPr lang="en-RU" dirty="0">
                <a:effectLst/>
              </a:rPr>
              <a:t> </a:t>
            </a:r>
            <a:endParaRPr lang="en-RU" dirty="0"/>
          </a:p>
        </p:txBody>
      </p:sp>
    </p:spTree>
    <p:extLst>
      <p:ext uri="{BB962C8B-B14F-4D97-AF65-F5344CB8AC3E}">
        <p14:creationId xmlns:p14="http://schemas.microsoft.com/office/powerpoint/2010/main" val="2708056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5</a:t>
            </a:fld>
            <a:endParaRPr lang="ru-RU" sz="1000" dirty="0">
              <a:latin typeface="Nunito Sans" pitchFamily="2" charset="77"/>
            </a:endParaRPr>
          </a:p>
        </p:txBody>
      </p:sp>
      <p:sp>
        <p:nvSpPr>
          <p:cNvPr id="21" name="TextBox 20">
            <a:extLst>
              <a:ext uri="{FF2B5EF4-FFF2-40B4-BE49-F238E27FC236}">
                <a16:creationId xmlns:a16="http://schemas.microsoft.com/office/drawing/2014/main" id="{6C5A1583-E112-64B7-BA5E-2E1F6CBA8C6F}"/>
              </a:ext>
            </a:extLst>
          </p:cNvPr>
          <p:cNvSpPr txBox="1"/>
          <p:nvPr/>
        </p:nvSpPr>
        <p:spPr>
          <a:xfrm>
            <a:off x="991722" y="1230478"/>
            <a:ext cx="5131242" cy="215444"/>
          </a:xfrm>
          <a:prstGeom prst="rect">
            <a:avLst/>
          </a:prstGeom>
          <a:noFill/>
        </p:spPr>
        <p:txBody>
          <a:bodyPr wrap="square" lIns="0" tIns="0" rIns="0" bIns="0">
            <a:spAutoFit/>
          </a:bodyPr>
          <a:lstStyle/>
          <a:p>
            <a:pPr marL="0" indent="0" defTabSz="1828434">
              <a:spcBef>
                <a:spcPts val="1200"/>
              </a:spcBef>
              <a:buSzPct val="100000"/>
              <a:buFont typeface="Trebuchet MS" panose="020B0603020202020204" pitchFamily="34" charset="0"/>
              <a:buChar char="​"/>
            </a:pPr>
            <a:r>
              <a:rPr lang="ru-RU" sz="1400" b="1" dirty="0">
                <a:solidFill>
                  <a:schemeClr val="tx1"/>
                </a:solidFill>
                <a:latin typeface="Nunito Sans" pitchFamily="2" charset="77"/>
                <a:ea typeface="Verdana" panose="020B0604030504040204" pitchFamily="34" charset="0"/>
                <a:cs typeface="Verdana" panose="020B0604030504040204" pitchFamily="34" charset="0"/>
              </a:rPr>
              <a:t>Прямоугольные волны</a:t>
            </a:r>
          </a:p>
        </p:txBody>
      </p:sp>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873957"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ШИМ</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pic>
        <p:nvPicPr>
          <p:cNvPr id="5" name="Рисунок 40" descr="Three periodic signals showing duty cycles of 50%, 75%, and 25%">
            <a:extLst>
              <a:ext uri="{FF2B5EF4-FFF2-40B4-BE49-F238E27FC236}">
                <a16:creationId xmlns:a16="http://schemas.microsoft.com/office/drawing/2014/main" id="{1F228FF5-90A0-13DF-A64F-6612140946C4}"/>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202430" y="2156777"/>
            <a:ext cx="3787140" cy="2544445"/>
          </a:xfrm>
          <a:prstGeom prst="rect">
            <a:avLst/>
          </a:prstGeom>
          <a:noFill/>
          <a:ln>
            <a:noFill/>
          </a:ln>
        </p:spPr>
      </p:pic>
      <p:sp>
        <p:nvSpPr>
          <p:cNvPr id="9" name="TextBox 8">
            <a:extLst>
              <a:ext uri="{FF2B5EF4-FFF2-40B4-BE49-F238E27FC236}">
                <a16:creationId xmlns:a16="http://schemas.microsoft.com/office/drawing/2014/main" id="{13E3C7C0-0BAA-FC01-9DFC-E2514712BAFF}"/>
              </a:ext>
            </a:extLst>
          </p:cNvPr>
          <p:cNvSpPr txBox="1"/>
          <p:nvPr/>
        </p:nvSpPr>
        <p:spPr>
          <a:xfrm>
            <a:off x="3264693" y="4751191"/>
            <a:ext cx="6100762" cy="873509"/>
          </a:xfrm>
          <a:prstGeom prst="rect">
            <a:avLst/>
          </a:prstGeom>
          <a:noFill/>
        </p:spPr>
        <p:txBody>
          <a:bodyPr wrap="square">
            <a:spAutoFit/>
          </a:bodyPr>
          <a:lstStyle/>
          <a:p>
            <a:pPr indent="450215" algn="ctr">
              <a:lnSpc>
                <a:spcPct val="150000"/>
              </a:lnSpc>
              <a:spcAft>
                <a:spcPts val="800"/>
              </a:spcAft>
            </a:pPr>
            <a:r>
              <a:rPr lang="ru-RU" sz="1800" dirty="0">
                <a:effectLst/>
                <a:latin typeface="Times New Roman" panose="02020603050405020304" pitchFamily="18" charset="0"/>
                <a:ea typeface="Calibri" panose="020F0502020204030204" pitchFamily="34" charset="0"/>
                <a:cs typeface="Times New Roman" panose="02020603050405020304" pitchFamily="18" charset="0"/>
              </a:rPr>
              <a:t>Три периодических сигнала, показывающие рабочие циклы 50%, 75% и 25%, соответственно</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98742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6</a:t>
            </a:fld>
            <a:endParaRPr lang="ru-RU" sz="1000" dirty="0">
              <a:latin typeface="Nunito Sans" pitchFamily="2" charset="77"/>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4026733027"/>
              </p:ext>
            </p:extLst>
          </p:nvPr>
        </p:nvGraphicFramePr>
        <p:xfrm>
          <a:off x="623888" y="1590904"/>
          <a:ext cx="4862512" cy="3291840"/>
        </p:xfrm>
        <a:graphic>
          <a:graphicData uri="http://schemas.openxmlformats.org/drawingml/2006/table">
            <a:tbl>
              <a:tblPr firstRow="1" bandRow="1">
                <a:tableStyleId>{5C22544A-7EE6-4342-B048-85BDC9FD1C3A}</a:tableStyleId>
              </a:tblPr>
              <a:tblGrid>
                <a:gridCol w="48625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r>
                        <a:rPr lang="ru-RU" sz="1600" b="0" i="0" kern="1200" dirty="0">
                          <a:solidFill>
                            <a:schemeClr val="bg1"/>
                          </a:solidFill>
                          <a:latin typeface="Nunito Sans" pitchFamily="2" charset="77"/>
                          <a:ea typeface="Verdana" panose="020B0604030504040204" pitchFamily="34" charset="0"/>
                          <a:cs typeface="+mn-cs"/>
                        </a:rPr>
                        <a:t>Установите рабочее пространство</a:t>
                      </a: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r>
                        <a:rPr lang="ru-RU" sz="1600" kern="1200" dirty="0">
                          <a:solidFill>
                            <a:schemeClr val="dk1"/>
                          </a:solidFill>
                          <a:effectLst/>
                          <a:latin typeface="Nunito Sans" panose="020B0604020202020204" charset="-52"/>
                          <a:ea typeface="+mn-ea"/>
                          <a:cs typeface="+mn-cs"/>
                        </a:rPr>
                        <a:t>В технике, модуляция - это процесс изменения параметров сигнала для передачи сообщения. Модифицированный сигнал называется несущим, а сообщение - модулирующим сигналом. Возможно, вы знакомы с амплитудной модуляцией и частотной модуляцией - диапазонами </a:t>
                      </a:r>
                      <a:r>
                        <a:rPr lang="en-US" sz="1600" kern="1200" dirty="0">
                          <a:solidFill>
                            <a:schemeClr val="dk1"/>
                          </a:solidFill>
                          <a:effectLst/>
                          <a:latin typeface="Nunito Sans" panose="020B0604020202020204" charset="-52"/>
                          <a:ea typeface="+mn-ea"/>
                          <a:cs typeface="+mn-cs"/>
                        </a:rPr>
                        <a:t>AM</a:t>
                      </a:r>
                      <a:r>
                        <a:rPr lang="ru-RU" sz="1600" kern="1200" dirty="0">
                          <a:solidFill>
                            <a:schemeClr val="dk1"/>
                          </a:solidFill>
                          <a:effectLst/>
                          <a:latin typeface="Nunito Sans" panose="020B0604020202020204" charset="-52"/>
                          <a:ea typeface="+mn-ea"/>
                          <a:cs typeface="+mn-cs"/>
                        </a:rPr>
                        <a:t> и </a:t>
                      </a:r>
                      <a:r>
                        <a:rPr lang="en-US" sz="1600" kern="1200" dirty="0">
                          <a:solidFill>
                            <a:schemeClr val="dk1"/>
                          </a:solidFill>
                          <a:effectLst/>
                          <a:latin typeface="Nunito Sans" panose="020B0604020202020204" charset="-52"/>
                          <a:ea typeface="+mn-ea"/>
                          <a:cs typeface="+mn-cs"/>
                        </a:rPr>
                        <a:t>FM</a:t>
                      </a:r>
                      <a:r>
                        <a:rPr lang="ru-RU" sz="1600" kern="1200" dirty="0">
                          <a:solidFill>
                            <a:schemeClr val="dk1"/>
                          </a:solidFill>
                          <a:effectLst/>
                          <a:latin typeface="Nunito Sans" panose="020B0604020202020204" charset="-52"/>
                          <a:ea typeface="+mn-ea"/>
                          <a:cs typeface="+mn-cs"/>
                        </a:rPr>
                        <a:t> в радиоприемнике.</a:t>
                      </a:r>
                      <a:endParaRPr lang="en-RU" sz="1600" kern="1200" dirty="0">
                        <a:solidFill>
                          <a:schemeClr val="dk1"/>
                        </a:solidFill>
                        <a:effectLst/>
                        <a:latin typeface="Nunito Sans" panose="020B0604020202020204" charset="-52"/>
                        <a:ea typeface="+mn-ea"/>
                        <a:cs typeface="+mn-cs"/>
                      </a:endParaRPr>
                    </a:p>
                    <a:p>
                      <a:endParaRPr lang="en-US" sz="16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r h="0">
                <a:tc>
                  <a:txBody>
                    <a:bodyPr/>
                    <a:lstStyle/>
                    <a:p>
                      <a:endParaRPr lang="ru-RU" sz="16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96707418"/>
                  </a:ext>
                </a:extLst>
              </a:tr>
              <a:tr h="244800">
                <a:tc>
                  <a:txBody>
                    <a:bodyPr/>
                    <a:lstStyle/>
                    <a:p>
                      <a:pPr marL="0" marR="0" lvl="0" indent="0" algn="l" defTabSz="914309" rtl="0" eaLnBrk="1" fontAlgn="auto" latinLnBrk="0" hangingPunct="1">
                        <a:lnSpc>
                          <a:spcPct val="100000"/>
                        </a:lnSpc>
                        <a:spcBef>
                          <a:spcPts val="0"/>
                        </a:spcBef>
                        <a:spcAft>
                          <a:spcPts val="0"/>
                        </a:spcAft>
                        <a:buClrTx/>
                        <a:buSzTx/>
                        <a:buFontTx/>
                        <a:buNone/>
                        <a:tabLst/>
                        <a:defRPr/>
                      </a:pPr>
                      <a:endParaRPr lang="ru-RU" sz="16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144455585"/>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11" name="TextBox 10">
            <a:extLst>
              <a:ext uri="{FF2B5EF4-FFF2-40B4-BE49-F238E27FC236}">
                <a16:creationId xmlns:a16="http://schemas.microsoft.com/office/drawing/2014/main" id="{2BA8175E-ACF7-456F-184A-714EEB6D8C1A}"/>
              </a:ext>
            </a:extLst>
          </p:cNvPr>
          <p:cNvSpPr txBox="1"/>
          <p:nvPr/>
        </p:nvSpPr>
        <p:spPr>
          <a:xfrm>
            <a:off x="991722" y="1230478"/>
            <a:ext cx="5131242" cy="284501"/>
          </a:xfrm>
          <a:prstGeom prst="rect">
            <a:avLst/>
          </a:prstGeom>
          <a:noFill/>
        </p:spPr>
        <p:txBody>
          <a:bodyPr wrap="square" lIns="0" tIns="0" rIns="0" bIns="0">
            <a:spAutoFit/>
          </a:bodyPr>
          <a:lstStyle/>
          <a:p>
            <a:pPr indent="450215">
              <a:lnSpc>
                <a:spcPct val="150000"/>
              </a:lnSpc>
              <a:spcBef>
                <a:spcPts val="200"/>
              </a:spcBef>
            </a:pPr>
            <a:r>
              <a:rPr lang="ru-RU" sz="1400" b="1" dirty="0">
                <a:effectLst/>
                <a:latin typeface="Times New Roman" panose="02020603050405020304" pitchFamily="18" charset="0"/>
                <a:ea typeface="Times New Roman" panose="02020603050405020304" pitchFamily="18" charset="0"/>
                <a:cs typeface="Times New Roman" panose="02020603050405020304" pitchFamily="18" charset="0"/>
              </a:rPr>
              <a:t>Широтно-импульсная модуляция</a:t>
            </a:r>
            <a:endParaRPr lang="en-RU" sz="1400" b="1"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FC67C0F9-0E31-E2D3-8BA3-69264AE45A3D}"/>
              </a:ext>
            </a:extLst>
          </p:cNvPr>
          <p:cNvSpPr txBox="1"/>
          <p:nvPr/>
        </p:nvSpPr>
        <p:spPr>
          <a:xfrm>
            <a:off x="548065" y="605732"/>
            <a:ext cx="873957"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ШИМ</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pic>
        <p:nvPicPr>
          <p:cNvPr id="16" name="Рисунок 39" descr="Three periodic signals showing duty cycles of 50%, 75%, and 25%">
            <a:extLst>
              <a:ext uri="{FF2B5EF4-FFF2-40B4-BE49-F238E27FC236}">
                <a16:creationId xmlns:a16="http://schemas.microsoft.com/office/drawing/2014/main" id="{E91795D3-FD7C-4A4A-CFC9-2418B787614F}"/>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837900" y="1673629"/>
            <a:ext cx="3810000" cy="2560320"/>
          </a:xfrm>
          <a:prstGeom prst="rect">
            <a:avLst/>
          </a:prstGeom>
          <a:noFill/>
          <a:ln>
            <a:noFill/>
          </a:ln>
        </p:spPr>
      </p:pic>
      <p:sp>
        <p:nvSpPr>
          <p:cNvPr id="18" name="TextBox 17">
            <a:extLst>
              <a:ext uri="{FF2B5EF4-FFF2-40B4-BE49-F238E27FC236}">
                <a16:creationId xmlns:a16="http://schemas.microsoft.com/office/drawing/2014/main" id="{890C4B84-B1AF-8848-38BD-D042E9DA62D8}"/>
              </a:ext>
            </a:extLst>
          </p:cNvPr>
          <p:cNvSpPr txBox="1"/>
          <p:nvPr/>
        </p:nvSpPr>
        <p:spPr>
          <a:xfrm>
            <a:off x="5807869" y="4760768"/>
            <a:ext cx="6100762" cy="646331"/>
          </a:xfrm>
          <a:prstGeom prst="rect">
            <a:avLst/>
          </a:prstGeom>
          <a:noFill/>
        </p:spPr>
        <p:txBody>
          <a:bodyPr wrap="square">
            <a:spAutoFit/>
          </a:bodyPr>
          <a:lstStyle/>
          <a:p>
            <a:r>
              <a:rPr lang="ru-RU" sz="1800" b="1" dirty="0">
                <a:effectLst/>
                <a:latin typeface="Times New Roman" panose="02020603050405020304" pitchFamily="18" charset="0"/>
                <a:ea typeface="Calibri" panose="020F0502020204030204" pitchFamily="34" charset="0"/>
              </a:rPr>
              <a:t>Три периодических сигнала с рабочими циклами 50%, 75% и 25% соответственно</a:t>
            </a:r>
            <a:r>
              <a:rPr lang="en-RU" dirty="0">
                <a:effectLst/>
              </a:rPr>
              <a:t> </a:t>
            </a:r>
            <a:endParaRPr lang="en-RU" dirty="0"/>
          </a:p>
        </p:txBody>
      </p:sp>
    </p:spTree>
    <p:extLst>
      <p:ext uri="{BB962C8B-B14F-4D97-AF65-F5344CB8AC3E}">
        <p14:creationId xmlns:p14="http://schemas.microsoft.com/office/powerpoint/2010/main" val="1129830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7</a:t>
            </a:fld>
            <a:endParaRPr lang="ru-RU" sz="1000" dirty="0">
              <a:latin typeface="Nunito Sans" pitchFamily="2" charset="77"/>
            </a:endParaRPr>
          </a:p>
        </p:txBody>
      </p:sp>
      <p:sp>
        <p:nvSpPr>
          <p:cNvPr id="21" name="TextBox 20">
            <a:extLst>
              <a:ext uri="{FF2B5EF4-FFF2-40B4-BE49-F238E27FC236}">
                <a16:creationId xmlns:a16="http://schemas.microsoft.com/office/drawing/2014/main" id="{6C5A1583-E112-64B7-BA5E-2E1F6CBA8C6F}"/>
              </a:ext>
            </a:extLst>
          </p:cNvPr>
          <p:cNvSpPr txBox="1"/>
          <p:nvPr/>
        </p:nvSpPr>
        <p:spPr>
          <a:xfrm>
            <a:off x="991722" y="1230478"/>
            <a:ext cx="5131242" cy="215444"/>
          </a:xfrm>
          <a:prstGeom prst="rect">
            <a:avLst/>
          </a:prstGeom>
          <a:noFill/>
        </p:spPr>
        <p:txBody>
          <a:bodyPr wrap="square" lIns="0" tIns="0" rIns="0" bIns="0">
            <a:spAutoFit/>
          </a:bodyPr>
          <a:lstStyle/>
          <a:p>
            <a:pPr marL="0" indent="0" defTabSz="1828434">
              <a:spcBef>
                <a:spcPts val="1200"/>
              </a:spcBef>
              <a:buSzPct val="100000"/>
              <a:buFont typeface="Trebuchet MS" panose="020B0603020202020204" pitchFamily="34" charset="0"/>
              <a:buChar char="​"/>
            </a:pPr>
            <a:r>
              <a:rPr lang="ru-RU" sz="1400" b="1" dirty="0">
                <a:solidFill>
                  <a:schemeClr val="tx1"/>
                </a:solidFill>
                <a:latin typeface="Nunito Sans" pitchFamily="2" charset="77"/>
                <a:ea typeface="Verdana" panose="020B0604030504040204" pitchFamily="34" charset="0"/>
                <a:cs typeface="Verdana" panose="020B0604030504040204" pitchFamily="34" charset="0"/>
              </a:rPr>
              <a:t>Три варианта</a:t>
            </a:r>
          </a:p>
        </p:txBody>
      </p:sp>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7462299"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Широтно-импульсные модуляторы в микроконтроллерах</a:t>
            </a:r>
          </a:p>
        </p:txBody>
      </p:sp>
      <p:sp>
        <p:nvSpPr>
          <p:cNvPr id="5" name="TextBox 4">
            <a:extLst>
              <a:ext uri="{FF2B5EF4-FFF2-40B4-BE49-F238E27FC236}">
                <a16:creationId xmlns:a16="http://schemas.microsoft.com/office/drawing/2014/main" id="{B03EA218-8915-4383-6A83-645E499883FD}"/>
              </a:ext>
            </a:extLst>
          </p:cNvPr>
          <p:cNvSpPr txBox="1"/>
          <p:nvPr/>
        </p:nvSpPr>
        <p:spPr>
          <a:xfrm>
            <a:off x="1400175" y="2100263"/>
            <a:ext cx="2220480" cy="830997"/>
          </a:xfrm>
          <a:prstGeom prst="rect">
            <a:avLst/>
          </a:prstGeom>
          <a:noFill/>
        </p:spPr>
        <p:txBody>
          <a:bodyPr wrap="none" rtlCol="0">
            <a:spAutoFit/>
          </a:bodyPr>
          <a:lstStyle/>
          <a:p>
            <a:r>
              <a:rPr lang="ru-RU" sz="1600" b="1" dirty="0">
                <a:effectLst/>
                <a:latin typeface="Nunito Sans" panose="020B0604020202020204" charset="-52"/>
                <a:ea typeface="Calibri" panose="020F0502020204030204" pitchFamily="34" charset="0"/>
                <a:cs typeface="Times New Roman" panose="02020603050405020304" pitchFamily="18" charset="0"/>
              </a:rPr>
              <a:t>Захват ввода</a:t>
            </a:r>
          </a:p>
          <a:p>
            <a:r>
              <a:rPr lang="ru-RU" sz="1600" b="1" dirty="0">
                <a:effectLst/>
                <a:latin typeface="Nunito Sans" panose="020B0604020202020204" charset="-52"/>
                <a:ea typeface="Calibri" panose="020F0502020204030204" pitchFamily="34" charset="0"/>
                <a:cs typeface="Times New Roman" panose="02020603050405020304" pitchFamily="18" charset="0"/>
              </a:rPr>
              <a:t>Сравнение выводов</a:t>
            </a:r>
          </a:p>
          <a:p>
            <a:r>
              <a:rPr lang="ru-RU" sz="1600" b="1" dirty="0">
                <a:effectLst/>
                <a:latin typeface="Nunito Sans" panose="020B0604020202020204" charset="-52"/>
                <a:ea typeface="Calibri" panose="020F0502020204030204" pitchFamily="34" charset="0"/>
                <a:cs typeface="Times New Roman" panose="02020603050405020304" pitchFamily="18" charset="0"/>
              </a:rPr>
              <a:t>ШИМ</a:t>
            </a:r>
            <a:endParaRPr lang="ru-RU" sz="1600" dirty="0">
              <a:latin typeface="Nunito Sans" panose="020B0604020202020204" charset="-52"/>
            </a:endParaRPr>
          </a:p>
        </p:txBody>
      </p:sp>
      <p:pic>
        <p:nvPicPr>
          <p:cNvPr id="1026" name="Picture 2">
            <a:extLst>
              <a:ext uri="{FF2B5EF4-FFF2-40B4-BE49-F238E27FC236}">
                <a16:creationId xmlns:a16="http://schemas.microsoft.com/office/drawing/2014/main" id="{F7E14735-6089-8304-C943-437214442E0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57343" y="1073797"/>
            <a:ext cx="8026400" cy="5118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9715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8</a:t>
            </a:fld>
            <a:endParaRPr lang="ru-RU" sz="1000" dirty="0">
              <a:latin typeface="Nunito Sans" pitchFamily="2" charset="77"/>
            </a:endParaRPr>
          </a:p>
        </p:txBody>
      </p:sp>
      <p:sp>
        <p:nvSpPr>
          <p:cNvPr id="21" name="TextBox 20">
            <a:extLst>
              <a:ext uri="{FF2B5EF4-FFF2-40B4-BE49-F238E27FC236}">
                <a16:creationId xmlns:a16="http://schemas.microsoft.com/office/drawing/2014/main" id="{6C5A1583-E112-64B7-BA5E-2E1F6CBA8C6F}"/>
              </a:ext>
            </a:extLst>
          </p:cNvPr>
          <p:cNvSpPr txBox="1"/>
          <p:nvPr/>
        </p:nvSpPr>
        <p:spPr>
          <a:xfrm>
            <a:off x="991722" y="1230478"/>
            <a:ext cx="5131242" cy="584775"/>
          </a:xfrm>
          <a:prstGeom prst="rect">
            <a:avLst/>
          </a:prstGeom>
          <a:noFill/>
        </p:spPr>
        <p:txBody>
          <a:bodyPr wrap="square" lIns="0" tIns="0" rIns="0" bIns="0">
            <a:spAutoFit/>
          </a:bodyPr>
          <a:lstStyle/>
          <a:p>
            <a:pPr defTabSz="1828434">
              <a:spcBef>
                <a:spcPts val="1200"/>
              </a:spcBef>
              <a:buSzPct val="100000"/>
              <a:buFont typeface="Trebuchet MS" panose="020B0603020202020204" pitchFamily="34" charset="0"/>
              <a:buChar char="​"/>
            </a:pPr>
            <a:r>
              <a:rPr lang="ru-RU" sz="1400" b="1" dirty="0">
                <a:solidFill>
                  <a:schemeClr val="tx1"/>
                </a:solidFill>
                <a:latin typeface="Nunito Sans" pitchFamily="2" charset="77"/>
                <a:ea typeface="Verdana" panose="020B0604030504040204" pitchFamily="34" charset="0"/>
                <a:cs typeface="Verdana" panose="020B0604030504040204" pitchFamily="34" charset="0"/>
              </a:rPr>
              <a:t>Широтно-импульсный модулятор в </a:t>
            </a:r>
            <a:r>
              <a:rPr lang="en-US" sz="1400" b="1" dirty="0">
                <a:solidFill>
                  <a:schemeClr val="tx1"/>
                </a:solidFill>
                <a:latin typeface="Nunito Sans" pitchFamily="2" charset="77"/>
                <a:ea typeface="Verdana" panose="020B0604030504040204" pitchFamily="34" charset="0"/>
                <a:cs typeface="Verdana" panose="020B0604030504040204" pitchFamily="34" charset="0"/>
              </a:rPr>
              <a:t>FE310</a:t>
            </a:r>
          </a:p>
          <a:p>
            <a:pPr defTabSz="1828434">
              <a:spcBef>
                <a:spcPts val="1200"/>
              </a:spcBef>
              <a:buSzPct val="100000"/>
              <a:buFont typeface="Trebuchet MS" panose="020B0603020202020204" pitchFamily="34" charset="0"/>
              <a:buChar char="​"/>
            </a:pPr>
            <a:endParaRPr lang="ru-RU" sz="1400" b="1" dirty="0">
              <a:solidFill>
                <a:schemeClr val="tx1"/>
              </a:solidFill>
              <a:latin typeface="Nunito Sans" pitchFamily="2" charset="77"/>
              <a:ea typeface="Verdana" panose="020B0604030504040204" pitchFamily="34" charset="0"/>
              <a:cs typeface="Verdana" panose="020B0604030504040204" pitchFamily="34" charset="0"/>
            </a:endParaRP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2956197537"/>
              </p:ext>
            </p:extLst>
          </p:nvPr>
        </p:nvGraphicFramePr>
        <p:xfrm>
          <a:off x="623888" y="1590904"/>
          <a:ext cx="4862512" cy="2026920"/>
        </p:xfrm>
        <a:graphic>
          <a:graphicData uri="http://schemas.openxmlformats.org/drawingml/2006/table">
            <a:tbl>
              <a:tblPr firstRow="1" bandRow="1">
                <a:tableStyleId>{5C22544A-7EE6-4342-B048-85BDC9FD1C3A}</a:tableStyleId>
              </a:tblPr>
              <a:tblGrid>
                <a:gridCol w="48625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r>
                        <a:rPr lang="ru-RU" sz="900" b="0" i="0" kern="1200" dirty="0">
                          <a:solidFill>
                            <a:schemeClr val="bg1"/>
                          </a:solidFill>
                          <a:latin typeface="Nunito Sans" pitchFamily="2" charset="77"/>
                          <a:ea typeface="Verdana" panose="020B0604030504040204" pitchFamily="34" charset="0"/>
                          <a:cs typeface="+mn-cs"/>
                        </a:rPr>
                        <a:t>Виды перспектив</a:t>
                      </a: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r>
                        <a:rPr lang="en-US" sz="1600" kern="1200" dirty="0">
                          <a:solidFill>
                            <a:schemeClr val="dk1"/>
                          </a:solidFill>
                          <a:effectLst/>
                          <a:latin typeface="Nunito Sans" panose="020B0604020202020204" charset="-52"/>
                          <a:ea typeface="+mn-ea"/>
                          <a:cs typeface="+mn-cs"/>
                        </a:rPr>
                        <a:t>FE</a:t>
                      </a:r>
                      <a:r>
                        <a:rPr lang="ru-RU" sz="1600" kern="1200" dirty="0">
                          <a:solidFill>
                            <a:schemeClr val="dk1"/>
                          </a:solidFill>
                          <a:effectLst/>
                          <a:latin typeface="Nunito Sans" panose="020B0604020202020204" charset="-52"/>
                          <a:ea typeface="+mn-ea"/>
                          <a:cs typeface="+mn-cs"/>
                        </a:rPr>
                        <a:t>310 нетипичен тем, что реализует ШИМ в специальном типе устройства, называемом широтно-импульсным модулятором. У него их 3 (</a:t>
                      </a:r>
                      <a:r>
                        <a:rPr lang="en-US" sz="1600" kern="1200" dirty="0">
                          <a:solidFill>
                            <a:schemeClr val="dk1"/>
                          </a:solidFill>
                          <a:effectLst/>
                          <a:latin typeface="Nunito Sans" panose="020B0604020202020204" charset="-52"/>
                          <a:ea typeface="+mn-ea"/>
                          <a:cs typeface="+mn-cs"/>
                        </a:rPr>
                        <a:t>PWM</a:t>
                      </a:r>
                      <a:r>
                        <a:rPr lang="ru-RU" sz="1600" kern="1200" dirty="0">
                          <a:solidFill>
                            <a:schemeClr val="dk1"/>
                          </a:solidFill>
                          <a:effectLst/>
                          <a:latin typeface="Nunito Sans" panose="020B0604020202020204" charset="-52"/>
                          <a:ea typeface="+mn-ea"/>
                          <a:cs typeface="+mn-cs"/>
                        </a:rPr>
                        <a:t>0, </a:t>
                      </a:r>
                      <a:r>
                        <a:rPr lang="en-US" sz="1600" kern="1200" dirty="0">
                          <a:solidFill>
                            <a:schemeClr val="dk1"/>
                          </a:solidFill>
                          <a:effectLst/>
                          <a:latin typeface="Nunito Sans" panose="020B0604020202020204" charset="-52"/>
                          <a:ea typeface="+mn-ea"/>
                          <a:cs typeface="+mn-cs"/>
                        </a:rPr>
                        <a:t>PWM</a:t>
                      </a:r>
                      <a:r>
                        <a:rPr lang="ru-RU" sz="1600" kern="1200" dirty="0">
                          <a:solidFill>
                            <a:schemeClr val="dk1"/>
                          </a:solidFill>
                          <a:effectLst/>
                          <a:latin typeface="Nunito Sans" panose="020B0604020202020204" charset="-52"/>
                          <a:ea typeface="+mn-ea"/>
                          <a:cs typeface="+mn-cs"/>
                        </a:rPr>
                        <a:t>1, </a:t>
                      </a:r>
                      <a:r>
                        <a:rPr lang="en-US" sz="1600" kern="1200" dirty="0">
                          <a:solidFill>
                            <a:schemeClr val="dk1"/>
                          </a:solidFill>
                          <a:effectLst/>
                          <a:latin typeface="Nunito Sans" panose="020B0604020202020204" charset="-52"/>
                          <a:ea typeface="+mn-ea"/>
                          <a:cs typeface="+mn-cs"/>
                        </a:rPr>
                        <a:t>PWM</a:t>
                      </a:r>
                      <a:r>
                        <a:rPr lang="ru-RU" sz="1600" kern="1200" dirty="0">
                          <a:solidFill>
                            <a:schemeClr val="dk1"/>
                          </a:solidFill>
                          <a:effectLst/>
                          <a:latin typeface="Nunito Sans" panose="020B0604020202020204" charset="-52"/>
                          <a:ea typeface="+mn-ea"/>
                          <a:cs typeface="+mn-cs"/>
                        </a:rPr>
                        <a:t>2), и в нем нет таймеров общего назначения с функциями захвата входа и сравнения выхода. Каждое устройство </a:t>
                      </a:r>
                      <a:r>
                        <a:rPr lang="en-US" sz="1600" kern="1200" dirty="0">
                          <a:solidFill>
                            <a:schemeClr val="dk1"/>
                          </a:solidFill>
                          <a:effectLst/>
                          <a:latin typeface="Nunito Sans" panose="020B0604020202020204" charset="-52"/>
                          <a:ea typeface="+mn-ea"/>
                          <a:cs typeface="+mn-cs"/>
                        </a:rPr>
                        <a:t>PWM</a:t>
                      </a:r>
                      <a:r>
                        <a:rPr lang="ru-RU" sz="1600" kern="1200" dirty="0">
                          <a:solidFill>
                            <a:schemeClr val="dk1"/>
                          </a:solidFill>
                          <a:effectLst/>
                          <a:latin typeface="Nunito Sans" panose="020B0604020202020204" charset="-52"/>
                          <a:ea typeface="+mn-ea"/>
                          <a:cs typeface="+mn-cs"/>
                        </a:rPr>
                        <a:t> способно </a:t>
                      </a:r>
                      <a:endParaRPr lang="ru-RU" sz="1100" b="0" i="0" dirty="0">
                        <a:latin typeface="Nunito Sans" panose="020B0604020202020204" charset="-52"/>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873957"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ШИМ</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pic>
        <p:nvPicPr>
          <p:cNvPr id="8" name="Рисунок 41" descr="A timing diagram showing all possible cases of a signal with a period of 7 count units">
            <a:extLst>
              <a:ext uri="{FF2B5EF4-FFF2-40B4-BE49-F238E27FC236}">
                <a16:creationId xmlns:a16="http://schemas.microsoft.com/office/drawing/2014/main" id="{78B2BA3A-7479-D4F5-0870-1FC45E56C53E}"/>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372860" y="1348173"/>
            <a:ext cx="4511040" cy="2676525"/>
          </a:xfrm>
          <a:prstGeom prst="rect">
            <a:avLst/>
          </a:prstGeom>
          <a:noFill/>
          <a:ln>
            <a:noFill/>
          </a:ln>
        </p:spPr>
      </p:pic>
      <p:sp>
        <p:nvSpPr>
          <p:cNvPr id="10" name="TextBox 9">
            <a:extLst>
              <a:ext uri="{FF2B5EF4-FFF2-40B4-BE49-F238E27FC236}">
                <a16:creationId xmlns:a16="http://schemas.microsoft.com/office/drawing/2014/main" id="{B5BCEDDF-4D98-FFA7-9EA4-1F1E747671CE}"/>
              </a:ext>
            </a:extLst>
          </p:cNvPr>
          <p:cNvSpPr txBox="1"/>
          <p:nvPr/>
        </p:nvSpPr>
        <p:spPr>
          <a:xfrm>
            <a:off x="5577999" y="4636255"/>
            <a:ext cx="6100762" cy="873572"/>
          </a:xfrm>
          <a:prstGeom prst="rect">
            <a:avLst/>
          </a:prstGeom>
          <a:noFill/>
        </p:spPr>
        <p:txBody>
          <a:bodyPr wrap="square">
            <a:spAutoFit/>
          </a:bodyPr>
          <a:lstStyle/>
          <a:p>
            <a:pPr indent="450215">
              <a:lnSpc>
                <a:spcPct val="150000"/>
              </a:lnSpc>
              <a:spcAft>
                <a:spcPts val="800"/>
              </a:spcAft>
            </a:pPr>
            <a:r>
              <a:rPr lang="ru-RU" sz="1800" b="1" dirty="0">
                <a:effectLst/>
                <a:latin typeface="Times New Roman" panose="02020603050405020304" pitchFamily="18" charset="0"/>
                <a:ea typeface="Calibri" panose="020F0502020204030204" pitchFamily="34" charset="0"/>
                <a:cs typeface="Times New Roman" panose="02020603050405020304" pitchFamily="18" charset="0"/>
              </a:rPr>
              <a:t>Временная диаграмма всех возможных случаев сигнала с периодом 7 единиц счета</a:t>
            </a:r>
            <a:endParaRPr lang="en-RU"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01603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Номер слайда 5">
            <a:extLst>
              <a:ext uri="{FF2B5EF4-FFF2-40B4-BE49-F238E27FC236}">
                <a16:creationId xmlns:a16="http://schemas.microsoft.com/office/drawing/2014/main" id="{246FE44D-8ACA-4BFD-ADB0-B05A93FDA3CF}"/>
              </a:ext>
            </a:extLst>
          </p:cNvPr>
          <p:cNvSpPr txBox="1">
            <a:spLocks/>
          </p:cNvSpPr>
          <p:nvPr/>
        </p:nvSpPr>
        <p:spPr>
          <a:xfrm>
            <a:off x="10883900" y="6610350"/>
            <a:ext cx="682625" cy="247650"/>
          </a:xfrm>
          <a:prstGeom prst="rect">
            <a:avLst/>
          </a:prstGeom>
          <a:solidFill>
            <a:srgbClr val="F3F1F9">
              <a:alpha val="89804"/>
            </a:srgbClr>
          </a:solidFill>
        </p:spPr>
        <p:txBody>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8CD8CDE7-E2C6-4DFC-9859-BA19C2EE985E}" type="slidenum">
              <a:rPr lang="ru-RU" sz="1000" smtClean="0">
                <a:latin typeface="Nunito Sans" pitchFamily="2" charset="77"/>
              </a:rPr>
              <a:pPr algn="ctr"/>
              <a:t>9</a:t>
            </a:fld>
            <a:endParaRPr lang="ru-RU" sz="1000" dirty="0">
              <a:latin typeface="Nunito Sans" pitchFamily="2" charset="77"/>
            </a:endParaRPr>
          </a:p>
        </p:txBody>
      </p:sp>
      <p:sp>
        <p:nvSpPr>
          <p:cNvPr id="21" name="TextBox 20">
            <a:extLst>
              <a:ext uri="{FF2B5EF4-FFF2-40B4-BE49-F238E27FC236}">
                <a16:creationId xmlns:a16="http://schemas.microsoft.com/office/drawing/2014/main" id="{6C5A1583-E112-64B7-BA5E-2E1F6CBA8C6F}"/>
              </a:ext>
            </a:extLst>
          </p:cNvPr>
          <p:cNvSpPr txBox="1"/>
          <p:nvPr/>
        </p:nvSpPr>
        <p:spPr>
          <a:xfrm>
            <a:off x="991722" y="1230478"/>
            <a:ext cx="5131242" cy="215444"/>
          </a:xfrm>
          <a:prstGeom prst="rect">
            <a:avLst/>
          </a:prstGeom>
          <a:noFill/>
        </p:spPr>
        <p:txBody>
          <a:bodyPr wrap="square" lIns="0" tIns="0" rIns="0" bIns="0">
            <a:spAutoFit/>
          </a:bodyPr>
          <a:lstStyle/>
          <a:p>
            <a:pPr marL="0" indent="0" defTabSz="1828434">
              <a:spcBef>
                <a:spcPts val="1200"/>
              </a:spcBef>
              <a:buSzPct val="100000"/>
              <a:buFont typeface="Trebuchet MS" panose="020B0603020202020204" pitchFamily="34" charset="0"/>
              <a:buChar char="​"/>
            </a:pPr>
            <a:r>
              <a:rPr lang="ru-RU" sz="1400" b="1" dirty="0">
                <a:solidFill>
                  <a:schemeClr val="tx1"/>
                </a:solidFill>
                <a:latin typeface="Nunito Sans" pitchFamily="2" charset="77"/>
                <a:ea typeface="Verdana" panose="020B0604030504040204" pitchFamily="34" charset="0"/>
                <a:cs typeface="Verdana" panose="020B0604030504040204" pitchFamily="34" charset="0"/>
              </a:rPr>
              <a:t>Блок-схема ШИМ </a:t>
            </a:r>
            <a:r>
              <a:rPr lang="en-US" sz="1400" b="1" dirty="0">
                <a:solidFill>
                  <a:schemeClr val="tx1"/>
                </a:solidFill>
                <a:latin typeface="Nunito Sans" pitchFamily="2" charset="77"/>
                <a:ea typeface="Verdana" panose="020B0604030504040204" pitchFamily="34" charset="0"/>
                <a:cs typeface="Verdana" panose="020B0604030504040204" pitchFamily="34" charset="0"/>
              </a:rPr>
              <a:t>FE310</a:t>
            </a:r>
          </a:p>
        </p:txBody>
      </p:sp>
      <p:graphicFrame>
        <p:nvGraphicFramePr>
          <p:cNvPr id="38" name="Таблица 37">
            <a:extLst>
              <a:ext uri="{FF2B5EF4-FFF2-40B4-BE49-F238E27FC236}">
                <a16:creationId xmlns:a16="http://schemas.microsoft.com/office/drawing/2014/main" id="{CBDC3ED6-A6E7-FE4C-EF21-9680BE9742F7}"/>
              </a:ext>
            </a:extLst>
          </p:cNvPr>
          <p:cNvGraphicFramePr>
            <a:graphicFrameLocks noGrp="1"/>
          </p:cNvGraphicFramePr>
          <p:nvPr>
            <p:extLst>
              <p:ext uri="{D42A27DB-BD31-4B8C-83A1-F6EECF244321}">
                <p14:modId xmlns:p14="http://schemas.microsoft.com/office/powerpoint/2010/main" val="2659247245"/>
              </p:ext>
            </p:extLst>
          </p:nvPr>
        </p:nvGraphicFramePr>
        <p:xfrm>
          <a:off x="623888" y="1590904"/>
          <a:ext cx="4862512" cy="1828800"/>
        </p:xfrm>
        <a:graphic>
          <a:graphicData uri="http://schemas.openxmlformats.org/drawingml/2006/table">
            <a:tbl>
              <a:tblPr firstRow="1" bandRow="1">
                <a:tableStyleId>{5C22544A-7EE6-4342-B048-85BDC9FD1C3A}</a:tableStyleId>
              </a:tblPr>
              <a:tblGrid>
                <a:gridCol w="4862512">
                  <a:extLst>
                    <a:ext uri="{9D8B030D-6E8A-4147-A177-3AD203B41FA5}">
                      <a16:colId xmlns:a16="http://schemas.microsoft.com/office/drawing/2014/main" val="4196276911"/>
                    </a:ext>
                  </a:extLst>
                </a:gridCol>
              </a:tblGrid>
              <a:tr h="154531">
                <a:tc>
                  <a:txBody>
                    <a:bodyPr/>
                    <a:lstStyle/>
                    <a:p>
                      <a:pPr marL="228600" marR="0" lvl="0" indent="-228600" algn="l" defTabSz="914309" rtl="0" eaLnBrk="1" fontAlgn="auto" latinLnBrk="0" hangingPunct="1">
                        <a:lnSpc>
                          <a:spcPct val="100000"/>
                        </a:lnSpc>
                        <a:spcBef>
                          <a:spcPts val="0"/>
                        </a:spcBef>
                        <a:spcAft>
                          <a:spcPts val="0"/>
                        </a:spcAft>
                        <a:buClrTx/>
                        <a:buSzTx/>
                        <a:buFont typeface="+mj-lt"/>
                        <a:buAutoNum type="arabicPeriod"/>
                        <a:tabLst/>
                        <a:defRPr/>
                      </a:pPr>
                      <a:endParaRPr lang="ru-RU" sz="1600" b="0" i="0" kern="1200" dirty="0">
                        <a:solidFill>
                          <a:schemeClr val="bg1"/>
                        </a:solidFill>
                        <a:latin typeface="Nunito Sans" panose="020B0604020202020204" charset="-52"/>
                        <a:ea typeface="Verdana" panose="020B0604030504040204" pitchFamily="34" charset="0"/>
                        <a:cs typeface="+mn-cs"/>
                      </a:endParaRPr>
                    </a:p>
                  </a:txBody>
                  <a:tcPr>
                    <a:lnL w="12700" cmpd="sng">
                      <a:noFill/>
                    </a:lnL>
                    <a:lnR w="12700" cap="flat" cmpd="sng" algn="ctr">
                      <a:solidFill>
                        <a:schemeClr val="bg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283272"/>
                    </a:solidFill>
                  </a:tcPr>
                </a:tc>
                <a:extLst>
                  <a:ext uri="{0D108BD9-81ED-4DB2-BD59-A6C34878D82A}">
                    <a16:rowId xmlns:a16="http://schemas.microsoft.com/office/drawing/2014/main" val="347342888"/>
                  </a:ext>
                </a:extLst>
              </a:tr>
              <a:tr h="0">
                <a:tc>
                  <a:txBody>
                    <a:bodyPr/>
                    <a:lstStyle/>
                    <a:p>
                      <a:r>
                        <a:rPr lang="ru-RU" sz="1600" kern="1200" dirty="0">
                          <a:solidFill>
                            <a:schemeClr val="dk1"/>
                          </a:solidFill>
                          <a:effectLst/>
                          <a:latin typeface="Nunito Sans" panose="020B0604020202020204" charset="-52"/>
                          <a:ea typeface="+mn-ea"/>
                          <a:cs typeface="+mn-cs"/>
                        </a:rPr>
                        <a:t>Для каждого ШИМ-устройства (в </a:t>
                      </a:r>
                      <a:r>
                        <a:rPr lang="en-US" sz="1600" kern="1200" dirty="0">
                          <a:solidFill>
                            <a:schemeClr val="dk1"/>
                          </a:solidFill>
                          <a:effectLst/>
                          <a:latin typeface="Nunito Sans" panose="020B0604020202020204" charset="-52"/>
                          <a:ea typeface="+mn-ea"/>
                          <a:cs typeface="+mn-cs"/>
                        </a:rPr>
                        <a:t>FE</a:t>
                      </a:r>
                      <a:r>
                        <a:rPr lang="ru-RU" sz="1600" kern="1200" dirty="0">
                          <a:solidFill>
                            <a:schemeClr val="dk1"/>
                          </a:solidFill>
                          <a:effectLst/>
                          <a:latin typeface="Nunito Sans" panose="020B0604020202020204" charset="-52"/>
                          <a:ea typeface="+mn-ea"/>
                          <a:cs typeface="+mn-cs"/>
                        </a:rPr>
                        <a:t>310 их 3) имеется следующая схема, которая управляет до 4 выходных выводов:</a:t>
                      </a:r>
                      <a:r>
                        <a:rPr lang="en-US" sz="1600" kern="1200" dirty="0">
                          <a:solidFill>
                            <a:schemeClr val="dk1"/>
                          </a:solidFill>
                          <a:effectLst/>
                          <a:latin typeface="Nunito Sans" panose="020B0604020202020204" charset="-52"/>
                          <a:ea typeface="+mn-ea"/>
                          <a:cs typeface="+mn-cs"/>
                        </a:rPr>
                        <a:t> </a:t>
                      </a:r>
                      <a:endParaRPr lang="en-RU" sz="1600" kern="1200" dirty="0">
                        <a:solidFill>
                          <a:schemeClr val="dk1"/>
                        </a:solidFill>
                        <a:effectLst/>
                        <a:latin typeface="Nunito Sans" panose="020B0604020202020204" charset="-52"/>
                        <a:ea typeface="+mn-ea"/>
                        <a:cs typeface="+mn-cs"/>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1077500"/>
                  </a:ext>
                </a:extLst>
              </a:tr>
              <a:tr h="0">
                <a:tc>
                  <a:txBody>
                    <a:bodyPr/>
                    <a:lstStyle/>
                    <a:p>
                      <a:endParaRPr lang="ru-RU" sz="16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96707418"/>
                  </a:ext>
                </a:extLst>
              </a:tr>
              <a:tr h="244800">
                <a:tc>
                  <a:txBody>
                    <a:bodyPr/>
                    <a:lstStyle/>
                    <a:p>
                      <a:pPr marL="0" marR="0" lvl="0" indent="0" algn="l" defTabSz="914309" rtl="0" eaLnBrk="1" fontAlgn="auto" latinLnBrk="0" hangingPunct="1">
                        <a:lnSpc>
                          <a:spcPct val="100000"/>
                        </a:lnSpc>
                        <a:spcBef>
                          <a:spcPts val="0"/>
                        </a:spcBef>
                        <a:spcAft>
                          <a:spcPts val="0"/>
                        </a:spcAft>
                        <a:buClrTx/>
                        <a:buSzTx/>
                        <a:buFontTx/>
                        <a:buNone/>
                        <a:tabLst/>
                        <a:defRPr/>
                      </a:pPr>
                      <a:endParaRPr lang="ru-RU" sz="1600" b="0" i="0" dirty="0">
                        <a:latin typeface="Nunito Sans" pitchFamily="2" charset="77"/>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144455585"/>
                  </a:ext>
                </a:extLst>
              </a:tr>
            </a:tbl>
          </a:graphicData>
        </a:graphic>
      </p:graphicFrame>
      <p:cxnSp>
        <p:nvCxnSpPr>
          <p:cNvPr id="119" name="Straight Connector 81">
            <a:extLst>
              <a:ext uri="{FF2B5EF4-FFF2-40B4-BE49-F238E27FC236}">
                <a16:creationId xmlns:a16="http://schemas.microsoft.com/office/drawing/2014/main" id="{FB4331D3-6E92-F510-9CBB-B5AEA25C2B23}"/>
              </a:ext>
            </a:extLst>
          </p:cNvPr>
          <p:cNvCxnSpPr>
            <a:cxnSpLocks/>
          </p:cNvCxnSpPr>
          <p:nvPr/>
        </p:nvCxnSpPr>
        <p:spPr>
          <a:xfrm>
            <a:off x="608094" y="6381750"/>
            <a:ext cx="10960019" cy="0"/>
          </a:xfrm>
          <a:prstGeom prst="line">
            <a:avLst/>
          </a:prstGeom>
          <a:ln w="12700" cap="rnd">
            <a:solidFill>
              <a:srgbClr val="283272"/>
            </a:solidFill>
            <a:prstDash val="solid"/>
            <a:round/>
          </a:ln>
        </p:spPr>
        <p:style>
          <a:lnRef idx="1">
            <a:schemeClr val="accent1"/>
          </a:lnRef>
          <a:fillRef idx="0">
            <a:schemeClr val="accent1"/>
          </a:fillRef>
          <a:effectRef idx="0">
            <a:schemeClr val="accent1"/>
          </a:effectRef>
          <a:fontRef idx="minor">
            <a:schemeClr val="tx1"/>
          </a:fontRef>
        </p:style>
      </p:cxnSp>
      <p:grpSp>
        <p:nvGrpSpPr>
          <p:cNvPr id="135" name="Рисунок 2">
            <a:extLst>
              <a:ext uri="{FF2B5EF4-FFF2-40B4-BE49-F238E27FC236}">
                <a16:creationId xmlns:a16="http://schemas.microsoft.com/office/drawing/2014/main" id="{2C7F1C85-8F13-EE6F-B24F-1DF98FA6513D}"/>
              </a:ext>
            </a:extLst>
          </p:cNvPr>
          <p:cNvGrpSpPr/>
          <p:nvPr/>
        </p:nvGrpSpPr>
        <p:grpSpPr>
          <a:xfrm>
            <a:off x="621352" y="1168222"/>
            <a:ext cx="308641" cy="305773"/>
            <a:chOff x="4639290" y="3315467"/>
            <a:chExt cx="546861" cy="541780"/>
          </a:xfrm>
          <a:solidFill>
            <a:srgbClr val="283272"/>
          </a:solidFill>
        </p:grpSpPr>
        <p:sp>
          <p:nvSpPr>
            <p:cNvPr id="147" name="Полилиния: фигура 5331">
              <a:extLst>
                <a:ext uri="{FF2B5EF4-FFF2-40B4-BE49-F238E27FC236}">
                  <a16:creationId xmlns:a16="http://schemas.microsoft.com/office/drawing/2014/main" id="{C7BE5DD1-847C-A830-504A-466ECF531E48}"/>
                </a:ext>
              </a:extLst>
            </p:cNvPr>
            <p:cNvSpPr/>
            <p:nvPr/>
          </p:nvSpPr>
          <p:spPr>
            <a:xfrm>
              <a:off x="4805063" y="3486322"/>
              <a:ext cx="221666" cy="16513"/>
            </a:xfrm>
            <a:custGeom>
              <a:avLst/>
              <a:gdLst>
                <a:gd name="connsiteX0" fmla="*/ 8257 w 221666"/>
                <a:gd name="connsiteY0" fmla="*/ 16514 h 16513"/>
                <a:gd name="connsiteX1" fmla="*/ 213409 w 221666"/>
                <a:gd name="connsiteY1" fmla="*/ 16514 h 16513"/>
                <a:gd name="connsiteX2" fmla="*/ 221666 w 221666"/>
                <a:gd name="connsiteY2" fmla="*/ 8257 h 16513"/>
                <a:gd name="connsiteX3" fmla="*/ 213409 w 221666"/>
                <a:gd name="connsiteY3" fmla="*/ 0 h 16513"/>
                <a:gd name="connsiteX4" fmla="*/ 8257 w 221666"/>
                <a:gd name="connsiteY4" fmla="*/ 0 h 16513"/>
                <a:gd name="connsiteX5" fmla="*/ 0 w 221666"/>
                <a:gd name="connsiteY5" fmla="*/ 8257 h 16513"/>
                <a:gd name="connsiteX6" fmla="*/ 8257 w 221666"/>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666" h="16513">
                  <a:moveTo>
                    <a:pt x="8257" y="16514"/>
                  </a:moveTo>
                  <a:lnTo>
                    <a:pt x="213409" y="16514"/>
                  </a:lnTo>
                  <a:cubicBezTo>
                    <a:pt x="217855" y="16514"/>
                    <a:pt x="221666" y="12703"/>
                    <a:pt x="221666" y="8257"/>
                  </a:cubicBezTo>
                  <a:cubicBezTo>
                    <a:pt x="221666" y="3811"/>
                    <a:pt x="217855" y="0"/>
                    <a:pt x="213409" y="0"/>
                  </a:cubicBezTo>
                  <a:lnTo>
                    <a:pt x="8257" y="0"/>
                  </a:lnTo>
                  <a:cubicBezTo>
                    <a:pt x="3811" y="0"/>
                    <a:pt x="0" y="3811"/>
                    <a:pt x="0" y="8257"/>
                  </a:cubicBezTo>
                  <a:cubicBezTo>
                    <a:pt x="635"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8" name="Полилиния: фигура 5332">
              <a:extLst>
                <a:ext uri="{FF2B5EF4-FFF2-40B4-BE49-F238E27FC236}">
                  <a16:creationId xmlns:a16="http://schemas.microsoft.com/office/drawing/2014/main" id="{94FD171C-82CC-834E-0975-24F7D940658A}"/>
                </a:ext>
              </a:extLst>
            </p:cNvPr>
            <p:cNvSpPr/>
            <p:nvPr/>
          </p:nvSpPr>
          <p:spPr>
            <a:xfrm>
              <a:off x="4739643" y="3486322"/>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49" name="Полилиния: фигура 5333">
              <a:extLst>
                <a:ext uri="{FF2B5EF4-FFF2-40B4-BE49-F238E27FC236}">
                  <a16:creationId xmlns:a16="http://schemas.microsoft.com/office/drawing/2014/main" id="{377CBF80-3458-8185-A89F-1AED492B95AE}"/>
                </a:ext>
              </a:extLst>
            </p:cNvPr>
            <p:cNvSpPr/>
            <p:nvPr/>
          </p:nvSpPr>
          <p:spPr>
            <a:xfrm>
              <a:off x="4805063" y="3617797"/>
              <a:ext cx="122652" cy="16514"/>
            </a:xfrm>
            <a:custGeom>
              <a:avLst/>
              <a:gdLst>
                <a:gd name="connsiteX0" fmla="*/ 114326 w 122652"/>
                <a:gd name="connsiteY0" fmla="*/ 0 h 16514"/>
                <a:gd name="connsiteX1" fmla="*/ 8257 w 122652"/>
                <a:gd name="connsiteY1" fmla="*/ 0 h 16514"/>
                <a:gd name="connsiteX2" fmla="*/ 0 w 122652"/>
                <a:gd name="connsiteY2" fmla="*/ 8257 h 16514"/>
                <a:gd name="connsiteX3" fmla="*/ 8257 w 122652"/>
                <a:gd name="connsiteY3" fmla="*/ 16514 h 16514"/>
                <a:gd name="connsiteX4" fmla="*/ 114326 w 122652"/>
                <a:gd name="connsiteY4" fmla="*/ 16514 h 16514"/>
                <a:gd name="connsiteX5" fmla="*/ 122583 w 122652"/>
                <a:gd name="connsiteY5" fmla="*/ 8257 h 16514"/>
                <a:gd name="connsiteX6" fmla="*/ 114326 w 122652"/>
                <a:gd name="connsiteY6"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52" h="16514">
                  <a:moveTo>
                    <a:pt x="114326" y="0"/>
                  </a:moveTo>
                  <a:lnTo>
                    <a:pt x="8257" y="0"/>
                  </a:lnTo>
                  <a:cubicBezTo>
                    <a:pt x="3811" y="0"/>
                    <a:pt x="0" y="3176"/>
                    <a:pt x="0" y="8257"/>
                  </a:cubicBezTo>
                  <a:cubicBezTo>
                    <a:pt x="0" y="12703"/>
                    <a:pt x="3811" y="16514"/>
                    <a:pt x="8257" y="16514"/>
                  </a:cubicBezTo>
                  <a:lnTo>
                    <a:pt x="114326" y="16514"/>
                  </a:lnTo>
                  <a:cubicBezTo>
                    <a:pt x="118773" y="16514"/>
                    <a:pt x="122583" y="12703"/>
                    <a:pt x="122583" y="8257"/>
                  </a:cubicBezTo>
                  <a:cubicBezTo>
                    <a:pt x="123219" y="3176"/>
                    <a:pt x="119408"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0" name="Полилиния: фигура 5334">
              <a:extLst>
                <a:ext uri="{FF2B5EF4-FFF2-40B4-BE49-F238E27FC236}">
                  <a16:creationId xmlns:a16="http://schemas.microsoft.com/office/drawing/2014/main" id="{D6620C8A-C7AD-7721-7CEA-378248171D65}"/>
                </a:ext>
              </a:extLst>
            </p:cNvPr>
            <p:cNvSpPr/>
            <p:nvPr/>
          </p:nvSpPr>
          <p:spPr>
            <a:xfrm>
              <a:off x="4739643" y="3617797"/>
              <a:ext cx="33027" cy="16514"/>
            </a:xfrm>
            <a:custGeom>
              <a:avLst/>
              <a:gdLst>
                <a:gd name="connsiteX0" fmla="*/ 8257 w 33027"/>
                <a:gd name="connsiteY0" fmla="*/ 16514 h 16514"/>
                <a:gd name="connsiteX1" fmla="*/ 24771 w 33027"/>
                <a:gd name="connsiteY1" fmla="*/ 16514 h 16514"/>
                <a:gd name="connsiteX2" fmla="*/ 33028 w 33027"/>
                <a:gd name="connsiteY2" fmla="*/ 8257 h 16514"/>
                <a:gd name="connsiteX3" fmla="*/ 24771 w 33027"/>
                <a:gd name="connsiteY3" fmla="*/ 0 h 16514"/>
                <a:gd name="connsiteX4" fmla="*/ 8257 w 33027"/>
                <a:gd name="connsiteY4" fmla="*/ 0 h 16514"/>
                <a:gd name="connsiteX5" fmla="*/ 0 w 33027"/>
                <a:gd name="connsiteY5" fmla="*/ 8257 h 16514"/>
                <a:gd name="connsiteX6" fmla="*/ 8257 w 33027"/>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4">
                  <a:moveTo>
                    <a:pt x="8257" y="16514"/>
                  </a:moveTo>
                  <a:lnTo>
                    <a:pt x="24771" y="16514"/>
                  </a:lnTo>
                  <a:cubicBezTo>
                    <a:pt x="29217" y="16514"/>
                    <a:pt x="33028" y="12703"/>
                    <a:pt x="33028" y="8257"/>
                  </a:cubicBezTo>
                  <a:cubicBezTo>
                    <a:pt x="33028" y="3811"/>
                    <a:pt x="29217" y="0"/>
                    <a:pt x="24771" y="0"/>
                  </a:cubicBezTo>
                  <a:lnTo>
                    <a:pt x="8257" y="0"/>
                  </a:lnTo>
                  <a:cubicBezTo>
                    <a:pt x="3811" y="0"/>
                    <a:pt x="0" y="3176"/>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1" name="Полилиния: фигура 5335">
              <a:extLst>
                <a:ext uri="{FF2B5EF4-FFF2-40B4-BE49-F238E27FC236}">
                  <a16:creationId xmlns:a16="http://schemas.microsoft.com/office/drawing/2014/main" id="{A8EB62E9-9FFB-024C-36A2-DC321EF304D0}"/>
                </a:ext>
              </a:extLst>
            </p:cNvPr>
            <p:cNvSpPr/>
            <p:nvPr/>
          </p:nvSpPr>
          <p:spPr>
            <a:xfrm>
              <a:off x="4805063" y="3683217"/>
              <a:ext cx="122583" cy="16513"/>
            </a:xfrm>
            <a:custGeom>
              <a:avLst/>
              <a:gdLst>
                <a:gd name="connsiteX0" fmla="*/ 114326 w 122583"/>
                <a:gd name="connsiteY0" fmla="*/ 0 h 16513"/>
                <a:gd name="connsiteX1" fmla="*/ 8257 w 122583"/>
                <a:gd name="connsiteY1" fmla="*/ 0 h 16513"/>
                <a:gd name="connsiteX2" fmla="*/ 0 w 122583"/>
                <a:gd name="connsiteY2" fmla="*/ 8257 h 16513"/>
                <a:gd name="connsiteX3" fmla="*/ 8257 w 122583"/>
                <a:gd name="connsiteY3" fmla="*/ 16514 h 16513"/>
                <a:gd name="connsiteX4" fmla="*/ 114326 w 122583"/>
                <a:gd name="connsiteY4" fmla="*/ 16514 h 16513"/>
                <a:gd name="connsiteX5" fmla="*/ 122583 w 122583"/>
                <a:gd name="connsiteY5" fmla="*/ 8257 h 16513"/>
                <a:gd name="connsiteX6" fmla="*/ 114326 w 122583"/>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583" h="16513">
                  <a:moveTo>
                    <a:pt x="114326" y="0"/>
                  </a:moveTo>
                  <a:lnTo>
                    <a:pt x="8257" y="0"/>
                  </a:lnTo>
                  <a:cubicBezTo>
                    <a:pt x="3811" y="0"/>
                    <a:pt x="0" y="3811"/>
                    <a:pt x="0" y="8257"/>
                  </a:cubicBezTo>
                  <a:cubicBezTo>
                    <a:pt x="0" y="12703"/>
                    <a:pt x="3811" y="16514"/>
                    <a:pt x="8257" y="16514"/>
                  </a:cubicBezTo>
                  <a:lnTo>
                    <a:pt x="114326" y="16514"/>
                  </a:lnTo>
                  <a:cubicBezTo>
                    <a:pt x="118773" y="16514"/>
                    <a:pt x="122583" y="12703"/>
                    <a:pt x="122583" y="8257"/>
                  </a:cubicBezTo>
                  <a:cubicBezTo>
                    <a:pt x="122583" y="3811"/>
                    <a:pt x="118773" y="0"/>
                    <a:pt x="114326"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2" name="Полилиния: фигура 5336">
              <a:extLst>
                <a:ext uri="{FF2B5EF4-FFF2-40B4-BE49-F238E27FC236}">
                  <a16:creationId xmlns:a16="http://schemas.microsoft.com/office/drawing/2014/main" id="{114ED61A-F5FE-6716-2C4B-564DCB22F723}"/>
                </a:ext>
              </a:extLst>
            </p:cNvPr>
            <p:cNvSpPr/>
            <p:nvPr/>
          </p:nvSpPr>
          <p:spPr>
            <a:xfrm>
              <a:off x="4739643" y="3683217"/>
              <a:ext cx="33027" cy="16513"/>
            </a:xfrm>
            <a:custGeom>
              <a:avLst/>
              <a:gdLst>
                <a:gd name="connsiteX0" fmla="*/ 8257 w 33027"/>
                <a:gd name="connsiteY0" fmla="*/ 16514 h 16513"/>
                <a:gd name="connsiteX1" fmla="*/ 24771 w 33027"/>
                <a:gd name="connsiteY1" fmla="*/ 16514 h 16513"/>
                <a:gd name="connsiteX2" fmla="*/ 33028 w 33027"/>
                <a:gd name="connsiteY2" fmla="*/ 8257 h 16513"/>
                <a:gd name="connsiteX3" fmla="*/ 24771 w 33027"/>
                <a:gd name="connsiteY3" fmla="*/ 0 h 16513"/>
                <a:gd name="connsiteX4" fmla="*/ 8257 w 33027"/>
                <a:gd name="connsiteY4" fmla="*/ 0 h 16513"/>
                <a:gd name="connsiteX5" fmla="*/ 0 w 33027"/>
                <a:gd name="connsiteY5" fmla="*/ 8257 h 16513"/>
                <a:gd name="connsiteX6" fmla="*/ 8257 w 33027"/>
                <a:gd name="connsiteY6" fmla="*/ 16514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27" h="16513">
                  <a:moveTo>
                    <a:pt x="8257" y="16514"/>
                  </a:moveTo>
                  <a:lnTo>
                    <a:pt x="24771" y="16514"/>
                  </a:lnTo>
                  <a:cubicBezTo>
                    <a:pt x="29217" y="16514"/>
                    <a:pt x="33028" y="12703"/>
                    <a:pt x="33028" y="8257"/>
                  </a:cubicBezTo>
                  <a:cubicBezTo>
                    <a:pt x="33028" y="3811"/>
                    <a:pt x="29217" y="0"/>
                    <a:pt x="24771" y="0"/>
                  </a:cubicBezTo>
                  <a:lnTo>
                    <a:pt x="8257" y="0"/>
                  </a:lnTo>
                  <a:cubicBezTo>
                    <a:pt x="3811" y="0"/>
                    <a:pt x="0" y="3811"/>
                    <a:pt x="0" y="8257"/>
                  </a:cubicBezTo>
                  <a:cubicBezTo>
                    <a:pt x="0" y="13338"/>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3" name="Полилиния: фигура 5337">
              <a:extLst>
                <a:ext uri="{FF2B5EF4-FFF2-40B4-BE49-F238E27FC236}">
                  <a16:creationId xmlns:a16="http://schemas.microsoft.com/office/drawing/2014/main" id="{82157468-AE33-736D-22B6-6F5279C11FF5}"/>
                </a:ext>
              </a:extLst>
            </p:cNvPr>
            <p:cNvSpPr/>
            <p:nvPr/>
          </p:nvSpPr>
          <p:spPr>
            <a:xfrm>
              <a:off x="4739643" y="3552377"/>
              <a:ext cx="214044" cy="16514"/>
            </a:xfrm>
            <a:custGeom>
              <a:avLst/>
              <a:gdLst>
                <a:gd name="connsiteX0" fmla="*/ 8257 w 214044"/>
                <a:gd name="connsiteY0" fmla="*/ 16514 h 16514"/>
                <a:gd name="connsiteX1" fmla="*/ 205787 w 214044"/>
                <a:gd name="connsiteY1" fmla="*/ 16514 h 16514"/>
                <a:gd name="connsiteX2" fmla="*/ 214045 w 214044"/>
                <a:gd name="connsiteY2" fmla="*/ 8257 h 16514"/>
                <a:gd name="connsiteX3" fmla="*/ 205787 w 214044"/>
                <a:gd name="connsiteY3" fmla="*/ 0 h 16514"/>
                <a:gd name="connsiteX4" fmla="*/ 8257 w 214044"/>
                <a:gd name="connsiteY4" fmla="*/ 0 h 16514"/>
                <a:gd name="connsiteX5" fmla="*/ 0 w 214044"/>
                <a:gd name="connsiteY5" fmla="*/ 8257 h 16514"/>
                <a:gd name="connsiteX6" fmla="*/ 8257 w 214044"/>
                <a:gd name="connsiteY6" fmla="*/ 16514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044" h="16514">
                  <a:moveTo>
                    <a:pt x="8257" y="16514"/>
                  </a:moveTo>
                  <a:lnTo>
                    <a:pt x="205787" y="16514"/>
                  </a:lnTo>
                  <a:cubicBezTo>
                    <a:pt x="210234" y="16514"/>
                    <a:pt x="214045" y="12703"/>
                    <a:pt x="214045" y="8257"/>
                  </a:cubicBezTo>
                  <a:cubicBezTo>
                    <a:pt x="214045" y="3811"/>
                    <a:pt x="210234" y="0"/>
                    <a:pt x="205787" y="0"/>
                  </a:cubicBezTo>
                  <a:lnTo>
                    <a:pt x="8257" y="0"/>
                  </a:lnTo>
                  <a:cubicBezTo>
                    <a:pt x="3811" y="0"/>
                    <a:pt x="0" y="3811"/>
                    <a:pt x="0" y="8257"/>
                  </a:cubicBezTo>
                  <a:cubicBezTo>
                    <a:pt x="0" y="12703"/>
                    <a:pt x="3811" y="16514"/>
                    <a:pt x="8257" y="16514"/>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4" name="Полилиния: фигура 5338">
              <a:extLst>
                <a:ext uri="{FF2B5EF4-FFF2-40B4-BE49-F238E27FC236}">
                  <a16:creationId xmlns:a16="http://schemas.microsoft.com/office/drawing/2014/main" id="{8165D963-0B9C-085B-6144-7C359FF077BB}"/>
                </a:ext>
              </a:extLst>
            </p:cNvPr>
            <p:cNvSpPr/>
            <p:nvPr/>
          </p:nvSpPr>
          <p:spPr>
            <a:xfrm>
              <a:off x="4739643" y="3748637"/>
              <a:ext cx="229287" cy="16513"/>
            </a:xfrm>
            <a:custGeom>
              <a:avLst/>
              <a:gdLst>
                <a:gd name="connsiteX0" fmla="*/ 221031 w 229287"/>
                <a:gd name="connsiteY0" fmla="*/ 0 h 16513"/>
                <a:gd name="connsiteX1" fmla="*/ 8257 w 229287"/>
                <a:gd name="connsiteY1" fmla="*/ 0 h 16513"/>
                <a:gd name="connsiteX2" fmla="*/ 0 w 229287"/>
                <a:gd name="connsiteY2" fmla="*/ 8257 h 16513"/>
                <a:gd name="connsiteX3" fmla="*/ 8257 w 229287"/>
                <a:gd name="connsiteY3" fmla="*/ 16514 h 16513"/>
                <a:gd name="connsiteX4" fmla="*/ 221031 w 229287"/>
                <a:gd name="connsiteY4" fmla="*/ 16514 h 16513"/>
                <a:gd name="connsiteX5" fmla="*/ 229288 w 229287"/>
                <a:gd name="connsiteY5" fmla="*/ 8257 h 16513"/>
                <a:gd name="connsiteX6" fmla="*/ 221031 w 229287"/>
                <a:gd name="connsiteY6" fmla="*/ 0 h 1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287" h="16513">
                  <a:moveTo>
                    <a:pt x="221031" y="0"/>
                  </a:moveTo>
                  <a:lnTo>
                    <a:pt x="8257" y="0"/>
                  </a:lnTo>
                  <a:cubicBezTo>
                    <a:pt x="3811" y="0"/>
                    <a:pt x="0" y="3811"/>
                    <a:pt x="0" y="8257"/>
                  </a:cubicBezTo>
                  <a:cubicBezTo>
                    <a:pt x="0" y="12703"/>
                    <a:pt x="3811" y="16514"/>
                    <a:pt x="8257" y="16514"/>
                  </a:cubicBezTo>
                  <a:lnTo>
                    <a:pt x="221031" y="16514"/>
                  </a:lnTo>
                  <a:cubicBezTo>
                    <a:pt x="225477" y="16514"/>
                    <a:pt x="229288" y="12703"/>
                    <a:pt x="229288" y="8257"/>
                  </a:cubicBezTo>
                  <a:cubicBezTo>
                    <a:pt x="229288" y="3811"/>
                    <a:pt x="225477" y="0"/>
                    <a:pt x="221031" y="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5" name="Полилиния: фигура 5339">
              <a:extLst>
                <a:ext uri="{FF2B5EF4-FFF2-40B4-BE49-F238E27FC236}">
                  <a16:creationId xmlns:a16="http://schemas.microsoft.com/office/drawing/2014/main" id="{8229503C-C20C-8F43-E81C-0300C9BECE1A}"/>
                </a:ext>
              </a:extLst>
            </p:cNvPr>
            <p:cNvSpPr/>
            <p:nvPr/>
          </p:nvSpPr>
          <p:spPr>
            <a:xfrm>
              <a:off x="4639290" y="3315467"/>
              <a:ext cx="546861" cy="541780"/>
            </a:xfrm>
            <a:custGeom>
              <a:avLst/>
              <a:gdLst>
                <a:gd name="connsiteX0" fmla="*/ 546861 w 546861"/>
                <a:gd name="connsiteY0" fmla="*/ 330911 h 541780"/>
                <a:gd name="connsiteX1" fmla="*/ 436346 w 546861"/>
                <a:gd name="connsiteY1" fmla="*/ 212139 h 541780"/>
                <a:gd name="connsiteX2" fmla="*/ 436346 w 546861"/>
                <a:gd name="connsiteY2" fmla="*/ 60974 h 541780"/>
                <a:gd name="connsiteX3" fmla="*/ 375372 w 546861"/>
                <a:gd name="connsiteY3" fmla="*/ 0 h 541780"/>
                <a:gd name="connsiteX4" fmla="*/ 375372 w 546861"/>
                <a:gd name="connsiteY4" fmla="*/ 0 h 541780"/>
                <a:gd name="connsiteX5" fmla="*/ 375372 w 546861"/>
                <a:gd name="connsiteY5" fmla="*/ 0 h 541780"/>
                <a:gd name="connsiteX6" fmla="*/ 81934 w 546861"/>
                <a:gd name="connsiteY6" fmla="*/ 0 h 541780"/>
                <a:gd name="connsiteX7" fmla="*/ 60339 w 546861"/>
                <a:gd name="connsiteY7" fmla="*/ 0 h 541780"/>
                <a:gd name="connsiteX8" fmla="*/ 0 w 546861"/>
                <a:gd name="connsiteY8" fmla="*/ 60974 h 541780"/>
                <a:gd name="connsiteX9" fmla="*/ 52082 w 546861"/>
                <a:gd name="connsiteY9" fmla="*/ 120678 h 541780"/>
                <a:gd name="connsiteX10" fmla="*/ 52082 w 546861"/>
                <a:gd name="connsiteY10" fmla="*/ 533524 h 541780"/>
                <a:gd name="connsiteX11" fmla="*/ 60339 w 546861"/>
                <a:gd name="connsiteY11" fmla="*/ 541780 h 541780"/>
                <a:gd name="connsiteX12" fmla="*/ 427454 w 546861"/>
                <a:gd name="connsiteY12" fmla="*/ 541780 h 541780"/>
                <a:gd name="connsiteX13" fmla="*/ 435711 w 546861"/>
                <a:gd name="connsiteY13" fmla="*/ 533524 h 541780"/>
                <a:gd name="connsiteX14" fmla="*/ 435711 w 546861"/>
                <a:gd name="connsiteY14" fmla="*/ 449684 h 541780"/>
                <a:gd name="connsiteX15" fmla="*/ 546861 w 546861"/>
                <a:gd name="connsiteY15" fmla="*/ 330911 h 541780"/>
                <a:gd name="connsiteX16" fmla="*/ 16514 w 546861"/>
                <a:gd name="connsiteY16" fmla="*/ 60974 h 541780"/>
                <a:gd name="connsiteX17" fmla="*/ 60339 w 546861"/>
                <a:gd name="connsiteY17" fmla="*/ 17149 h 541780"/>
                <a:gd name="connsiteX18" fmla="*/ 85109 w 546861"/>
                <a:gd name="connsiteY18" fmla="*/ 17149 h 541780"/>
                <a:gd name="connsiteX19" fmla="*/ 333452 w 546861"/>
                <a:gd name="connsiteY19" fmla="*/ 17149 h 541780"/>
                <a:gd name="connsiteX20" fmla="*/ 314398 w 546861"/>
                <a:gd name="connsiteY20" fmla="*/ 60974 h 541780"/>
                <a:gd name="connsiteX21" fmla="*/ 333452 w 546861"/>
                <a:gd name="connsiteY21" fmla="*/ 104799 h 541780"/>
                <a:gd name="connsiteX22" fmla="*/ 60339 w 546861"/>
                <a:gd name="connsiteY22" fmla="*/ 104799 h 541780"/>
                <a:gd name="connsiteX23" fmla="*/ 16514 w 546861"/>
                <a:gd name="connsiteY23" fmla="*/ 60974 h 541780"/>
                <a:gd name="connsiteX24" fmla="*/ 68596 w 546861"/>
                <a:gd name="connsiteY24" fmla="*/ 525267 h 541780"/>
                <a:gd name="connsiteX25" fmla="*/ 68596 w 546861"/>
                <a:gd name="connsiteY25" fmla="*/ 121313 h 541780"/>
                <a:gd name="connsiteX26" fmla="*/ 374737 w 546861"/>
                <a:gd name="connsiteY26" fmla="*/ 121313 h 541780"/>
                <a:gd name="connsiteX27" fmla="*/ 382994 w 546861"/>
                <a:gd name="connsiteY27" fmla="*/ 113056 h 541780"/>
                <a:gd name="connsiteX28" fmla="*/ 374737 w 546861"/>
                <a:gd name="connsiteY28" fmla="*/ 104799 h 541780"/>
                <a:gd name="connsiteX29" fmla="*/ 330911 w 546861"/>
                <a:gd name="connsiteY29" fmla="*/ 60974 h 541780"/>
                <a:gd name="connsiteX30" fmla="*/ 374737 w 546861"/>
                <a:gd name="connsiteY30" fmla="*/ 17149 h 541780"/>
                <a:gd name="connsiteX31" fmla="*/ 419197 w 546861"/>
                <a:gd name="connsiteY31" fmla="*/ 60974 h 541780"/>
                <a:gd name="connsiteX32" fmla="*/ 419197 w 546861"/>
                <a:gd name="connsiteY32" fmla="*/ 212139 h 541780"/>
                <a:gd name="connsiteX33" fmla="*/ 308681 w 546861"/>
                <a:gd name="connsiteY33" fmla="*/ 330911 h 541780"/>
                <a:gd name="connsiteX34" fmla="*/ 419197 w 546861"/>
                <a:gd name="connsiteY34" fmla="*/ 449684 h 541780"/>
                <a:gd name="connsiteX35" fmla="*/ 419197 w 546861"/>
                <a:gd name="connsiteY35" fmla="*/ 525267 h 541780"/>
                <a:gd name="connsiteX36" fmla="*/ 68596 w 546861"/>
                <a:gd name="connsiteY36" fmla="*/ 525267 h 541780"/>
                <a:gd name="connsiteX37" fmla="*/ 427454 w 546861"/>
                <a:gd name="connsiteY37" fmla="*/ 433170 h 541780"/>
                <a:gd name="connsiteX38" fmla="*/ 325195 w 546861"/>
                <a:gd name="connsiteY38" fmla="*/ 330911 h 541780"/>
                <a:gd name="connsiteX39" fmla="*/ 427454 w 546861"/>
                <a:gd name="connsiteY39" fmla="*/ 228653 h 541780"/>
                <a:gd name="connsiteX40" fmla="*/ 529712 w 546861"/>
                <a:gd name="connsiteY40" fmla="*/ 330911 h 541780"/>
                <a:gd name="connsiteX41" fmla="*/ 427454 w 546861"/>
                <a:gd name="connsiteY41" fmla="*/ 433170 h 54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46861" h="541780">
                  <a:moveTo>
                    <a:pt x="546861" y="330911"/>
                  </a:moveTo>
                  <a:cubicBezTo>
                    <a:pt x="546861" y="268032"/>
                    <a:pt x="497955" y="216585"/>
                    <a:pt x="436346" y="212139"/>
                  </a:cubicBezTo>
                  <a:lnTo>
                    <a:pt x="436346" y="60974"/>
                  </a:lnTo>
                  <a:cubicBezTo>
                    <a:pt x="436346" y="27311"/>
                    <a:pt x="409034" y="0"/>
                    <a:pt x="375372" y="0"/>
                  </a:cubicBezTo>
                  <a:lnTo>
                    <a:pt x="375372" y="0"/>
                  </a:lnTo>
                  <a:lnTo>
                    <a:pt x="375372" y="0"/>
                  </a:lnTo>
                  <a:lnTo>
                    <a:pt x="81934" y="0"/>
                  </a:lnTo>
                  <a:lnTo>
                    <a:pt x="60339" y="0"/>
                  </a:lnTo>
                  <a:cubicBezTo>
                    <a:pt x="26676" y="0"/>
                    <a:pt x="0" y="27311"/>
                    <a:pt x="0" y="60974"/>
                  </a:cubicBezTo>
                  <a:cubicBezTo>
                    <a:pt x="0" y="91461"/>
                    <a:pt x="22865" y="116867"/>
                    <a:pt x="52082" y="120678"/>
                  </a:cubicBezTo>
                  <a:lnTo>
                    <a:pt x="52082" y="533524"/>
                  </a:lnTo>
                  <a:cubicBezTo>
                    <a:pt x="52082" y="537970"/>
                    <a:pt x="55893" y="541780"/>
                    <a:pt x="60339" y="541780"/>
                  </a:cubicBezTo>
                  <a:lnTo>
                    <a:pt x="427454" y="541780"/>
                  </a:lnTo>
                  <a:cubicBezTo>
                    <a:pt x="431900" y="541780"/>
                    <a:pt x="435711" y="537970"/>
                    <a:pt x="435711" y="533524"/>
                  </a:cubicBezTo>
                  <a:lnTo>
                    <a:pt x="435711" y="449684"/>
                  </a:lnTo>
                  <a:cubicBezTo>
                    <a:pt x="497955" y="445238"/>
                    <a:pt x="546861" y="393791"/>
                    <a:pt x="546861" y="330911"/>
                  </a:cubicBezTo>
                  <a:close/>
                  <a:moveTo>
                    <a:pt x="16514" y="60974"/>
                  </a:moveTo>
                  <a:cubicBezTo>
                    <a:pt x="16514" y="36838"/>
                    <a:pt x="36203" y="17149"/>
                    <a:pt x="60339" y="17149"/>
                  </a:cubicBezTo>
                  <a:lnTo>
                    <a:pt x="85109" y="17149"/>
                  </a:lnTo>
                  <a:lnTo>
                    <a:pt x="333452" y="17149"/>
                  </a:lnTo>
                  <a:cubicBezTo>
                    <a:pt x="322019" y="27947"/>
                    <a:pt x="314398" y="43825"/>
                    <a:pt x="314398" y="60974"/>
                  </a:cubicBezTo>
                  <a:cubicBezTo>
                    <a:pt x="314398" y="78123"/>
                    <a:pt x="322019" y="94002"/>
                    <a:pt x="333452" y="104799"/>
                  </a:cubicBezTo>
                  <a:lnTo>
                    <a:pt x="60339" y="104799"/>
                  </a:lnTo>
                  <a:cubicBezTo>
                    <a:pt x="36203" y="104799"/>
                    <a:pt x="16514" y="85110"/>
                    <a:pt x="16514" y="60974"/>
                  </a:cubicBezTo>
                  <a:close/>
                  <a:moveTo>
                    <a:pt x="68596" y="525267"/>
                  </a:moveTo>
                  <a:lnTo>
                    <a:pt x="68596" y="121313"/>
                  </a:lnTo>
                  <a:lnTo>
                    <a:pt x="374737" y="121313"/>
                  </a:lnTo>
                  <a:cubicBezTo>
                    <a:pt x="379182" y="121313"/>
                    <a:pt x="382994" y="117502"/>
                    <a:pt x="382994" y="113056"/>
                  </a:cubicBezTo>
                  <a:cubicBezTo>
                    <a:pt x="382994" y="108610"/>
                    <a:pt x="379182" y="104799"/>
                    <a:pt x="374737" y="104799"/>
                  </a:cubicBezTo>
                  <a:cubicBezTo>
                    <a:pt x="350601" y="104799"/>
                    <a:pt x="330911" y="85110"/>
                    <a:pt x="330911" y="60974"/>
                  </a:cubicBezTo>
                  <a:cubicBezTo>
                    <a:pt x="330911" y="36838"/>
                    <a:pt x="350601" y="17149"/>
                    <a:pt x="374737" y="17149"/>
                  </a:cubicBezTo>
                  <a:cubicBezTo>
                    <a:pt x="398872" y="17149"/>
                    <a:pt x="419197" y="36838"/>
                    <a:pt x="419197" y="60974"/>
                  </a:cubicBezTo>
                  <a:lnTo>
                    <a:pt x="419197" y="212139"/>
                  </a:lnTo>
                  <a:cubicBezTo>
                    <a:pt x="357588" y="216585"/>
                    <a:pt x="308681" y="268032"/>
                    <a:pt x="308681" y="330911"/>
                  </a:cubicBezTo>
                  <a:cubicBezTo>
                    <a:pt x="308681" y="393791"/>
                    <a:pt x="357588" y="445238"/>
                    <a:pt x="419197" y="449684"/>
                  </a:cubicBezTo>
                  <a:lnTo>
                    <a:pt x="419197" y="525267"/>
                  </a:lnTo>
                  <a:lnTo>
                    <a:pt x="68596" y="525267"/>
                  </a:lnTo>
                  <a:close/>
                  <a:moveTo>
                    <a:pt x="427454" y="433170"/>
                  </a:moveTo>
                  <a:cubicBezTo>
                    <a:pt x="370926" y="433170"/>
                    <a:pt x="325195" y="387440"/>
                    <a:pt x="325195" y="330911"/>
                  </a:cubicBezTo>
                  <a:cubicBezTo>
                    <a:pt x="325195" y="274384"/>
                    <a:pt x="370926" y="228653"/>
                    <a:pt x="427454" y="228653"/>
                  </a:cubicBezTo>
                  <a:cubicBezTo>
                    <a:pt x="483982" y="228653"/>
                    <a:pt x="529712" y="274384"/>
                    <a:pt x="529712" y="330911"/>
                  </a:cubicBezTo>
                  <a:cubicBezTo>
                    <a:pt x="530348" y="387440"/>
                    <a:pt x="483982" y="433170"/>
                    <a:pt x="427454" y="433170"/>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sp>
          <p:nvSpPr>
            <p:cNvPr id="156" name="Полилиния: фигура 5340">
              <a:extLst>
                <a:ext uri="{FF2B5EF4-FFF2-40B4-BE49-F238E27FC236}">
                  <a16:creationId xmlns:a16="http://schemas.microsoft.com/office/drawing/2014/main" id="{6EE44126-E2CD-AADA-D57F-06FFC8609650}"/>
                </a:ext>
              </a:extLst>
            </p:cNvPr>
            <p:cNvSpPr/>
            <p:nvPr/>
          </p:nvSpPr>
          <p:spPr>
            <a:xfrm>
              <a:off x="5030540" y="3573337"/>
              <a:ext cx="72406" cy="147354"/>
            </a:xfrm>
            <a:custGeom>
              <a:avLst/>
              <a:gdLst>
                <a:gd name="connsiteX0" fmla="*/ 36203 w 72406"/>
                <a:gd name="connsiteY0" fmla="*/ 30487 h 147354"/>
                <a:gd name="connsiteX1" fmla="*/ 55893 w 72406"/>
                <a:gd name="connsiteY1" fmla="*/ 47636 h 147354"/>
                <a:gd name="connsiteX2" fmla="*/ 64150 w 72406"/>
                <a:gd name="connsiteY2" fmla="*/ 55893 h 147354"/>
                <a:gd name="connsiteX3" fmla="*/ 72407 w 72406"/>
                <a:gd name="connsiteY3" fmla="*/ 47636 h 147354"/>
                <a:gd name="connsiteX4" fmla="*/ 44460 w 72406"/>
                <a:gd name="connsiteY4" fmla="*/ 14609 h 147354"/>
                <a:gd name="connsiteX5" fmla="*/ 44460 w 72406"/>
                <a:gd name="connsiteY5" fmla="*/ 8257 h 147354"/>
                <a:gd name="connsiteX6" fmla="*/ 36203 w 72406"/>
                <a:gd name="connsiteY6" fmla="*/ 0 h 147354"/>
                <a:gd name="connsiteX7" fmla="*/ 27947 w 72406"/>
                <a:gd name="connsiteY7" fmla="*/ 8257 h 147354"/>
                <a:gd name="connsiteX8" fmla="*/ 27947 w 72406"/>
                <a:gd name="connsiteY8" fmla="*/ 14609 h 147354"/>
                <a:gd name="connsiteX9" fmla="*/ 0 w 72406"/>
                <a:gd name="connsiteY9" fmla="*/ 47636 h 147354"/>
                <a:gd name="connsiteX10" fmla="*/ 36203 w 72406"/>
                <a:gd name="connsiteY10" fmla="*/ 81299 h 147354"/>
                <a:gd name="connsiteX11" fmla="*/ 55893 w 72406"/>
                <a:gd name="connsiteY11" fmla="*/ 99083 h 147354"/>
                <a:gd name="connsiteX12" fmla="*/ 36203 w 72406"/>
                <a:gd name="connsiteY12" fmla="*/ 116232 h 147354"/>
                <a:gd name="connsiteX13" fmla="*/ 16514 w 72406"/>
                <a:gd name="connsiteY13" fmla="*/ 99083 h 147354"/>
                <a:gd name="connsiteX14" fmla="*/ 8257 w 72406"/>
                <a:gd name="connsiteY14" fmla="*/ 90826 h 147354"/>
                <a:gd name="connsiteX15" fmla="*/ 0 w 72406"/>
                <a:gd name="connsiteY15" fmla="*/ 99083 h 147354"/>
                <a:gd name="connsiteX16" fmla="*/ 27947 w 72406"/>
                <a:gd name="connsiteY16" fmla="*/ 132111 h 147354"/>
                <a:gd name="connsiteX17" fmla="*/ 27947 w 72406"/>
                <a:gd name="connsiteY17" fmla="*/ 139097 h 147354"/>
                <a:gd name="connsiteX18" fmla="*/ 36203 w 72406"/>
                <a:gd name="connsiteY18" fmla="*/ 147354 h 147354"/>
                <a:gd name="connsiteX19" fmla="*/ 44460 w 72406"/>
                <a:gd name="connsiteY19" fmla="*/ 139097 h 147354"/>
                <a:gd name="connsiteX20" fmla="*/ 44460 w 72406"/>
                <a:gd name="connsiteY20" fmla="*/ 132111 h 147354"/>
                <a:gd name="connsiteX21" fmla="*/ 72407 w 72406"/>
                <a:gd name="connsiteY21" fmla="*/ 99083 h 147354"/>
                <a:gd name="connsiteX22" fmla="*/ 36203 w 72406"/>
                <a:gd name="connsiteY22" fmla="*/ 65420 h 147354"/>
                <a:gd name="connsiteX23" fmla="*/ 16514 w 72406"/>
                <a:gd name="connsiteY23" fmla="*/ 48271 h 147354"/>
                <a:gd name="connsiteX24" fmla="*/ 36203 w 72406"/>
                <a:gd name="connsiteY24" fmla="*/ 30487 h 147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2406" h="147354">
                  <a:moveTo>
                    <a:pt x="36203" y="30487"/>
                  </a:moveTo>
                  <a:cubicBezTo>
                    <a:pt x="47001" y="30487"/>
                    <a:pt x="55893" y="38109"/>
                    <a:pt x="55893" y="47636"/>
                  </a:cubicBezTo>
                  <a:cubicBezTo>
                    <a:pt x="55893" y="52082"/>
                    <a:pt x="59704" y="55893"/>
                    <a:pt x="64150" y="55893"/>
                  </a:cubicBezTo>
                  <a:cubicBezTo>
                    <a:pt x="68596" y="55893"/>
                    <a:pt x="72407" y="52082"/>
                    <a:pt x="72407" y="47636"/>
                  </a:cubicBezTo>
                  <a:cubicBezTo>
                    <a:pt x="72407" y="31757"/>
                    <a:pt x="60339" y="18419"/>
                    <a:pt x="44460" y="14609"/>
                  </a:cubicBezTo>
                  <a:lnTo>
                    <a:pt x="44460" y="8257"/>
                  </a:lnTo>
                  <a:cubicBezTo>
                    <a:pt x="44460" y="3811"/>
                    <a:pt x="40650" y="0"/>
                    <a:pt x="36203" y="0"/>
                  </a:cubicBezTo>
                  <a:cubicBezTo>
                    <a:pt x="31757" y="0"/>
                    <a:pt x="27947" y="3811"/>
                    <a:pt x="27947" y="8257"/>
                  </a:cubicBezTo>
                  <a:lnTo>
                    <a:pt x="27947" y="14609"/>
                  </a:lnTo>
                  <a:cubicBezTo>
                    <a:pt x="12068" y="18419"/>
                    <a:pt x="0" y="31757"/>
                    <a:pt x="0" y="47636"/>
                  </a:cubicBezTo>
                  <a:cubicBezTo>
                    <a:pt x="0" y="64150"/>
                    <a:pt x="9527" y="81299"/>
                    <a:pt x="36203" y="81299"/>
                  </a:cubicBezTo>
                  <a:cubicBezTo>
                    <a:pt x="49541" y="81299"/>
                    <a:pt x="55893" y="87015"/>
                    <a:pt x="55893" y="99083"/>
                  </a:cubicBezTo>
                  <a:cubicBezTo>
                    <a:pt x="55893" y="108610"/>
                    <a:pt x="47001" y="116232"/>
                    <a:pt x="36203" y="116232"/>
                  </a:cubicBezTo>
                  <a:cubicBezTo>
                    <a:pt x="25406" y="116232"/>
                    <a:pt x="16514" y="108610"/>
                    <a:pt x="16514" y="99083"/>
                  </a:cubicBezTo>
                  <a:cubicBezTo>
                    <a:pt x="16514" y="94637"/>
                    <a:pt x="12703" y="90826"/>
                    <a:pt x="8257" y="90826"/>
                  </a:cubicBezTo>
                  <a:cubicBezTo>
                    <a:pt x="3811" y="90826"/>
                    <a:pt x="0" y="94637"/>
                    <a:pt x="0" y="99083"/>
                  </a:cubicBezTo>
                  <a:cubicBezTo>
                    <a:pt x="0" y="114962"/>
                    <a:pt x="12068" y="128300"/>
                    <a:pt x="27947" y="132111"/>
                  </a:cubicBezTo>
                  <a:lnTo>
                    <a:pt x="27947" y="139097"/>
                  </a:lnTo>
                  <a:cubicBezTo>
                    <a:pt x="27947" y="143543"/>
                    <a:pt x="31757" y="147354"/>
                    <a:pt x="36203" y="147354"/>
                  </a:cubicBezTo>
                  <a:cubicBezTo>
                    <a:pt x="40650" y="147354"/>
                    <a:pt x="44460" y="143543"/>
                    <a:pt x="44460" y="139097"/>
                  </a:cubicBezTo>
                  <a:lnTo>
                    <a:pt x="44460" y="132111"/>
                  </a:lnTo>
                  <a:cubicBezTo>
                    <a:pt x="60339" y="128935"/>
                    <a:pt x="72407" y="114962"/>
                    <a:pt x="72407" y="99083"/>
                  </a:cubicBezTo>
                  <a:cubicBezTo>
                    <a:pt x="72407" y="82569"/>
                    <a:pt x="62880" y="65420"/>
                    <a:pt x="36203" y="65420"/>
                  </a:cubicBezTo>
                  <a:cubicBezTo>
                    <a:pt x="22865" y="65420"/>
                    <a:pt x="16514" y="59704"/>
                    <a:pt x="16514" y="48271"/>
                  </a:cubicBezTo>
                  <a:cubicBezTo>
                    <a:pt x="16514" y="38109"/>
                    <a:pt x="25406" y="30487"/>
                    <a:pt x="36203" y="30487"/>
                  </a:cubicBezTo>
                  <a:close/>
                </a:path>
              </a:pathLst>
            </a:custGeom>
            <a:grpFill/>
            <a:ln w="6350" cap="flat">
              <a:noFill/>
              <a:prstDash val="solid"/>
              <a:miter/>
            </a:ln>
          </p:spPr>
          <p:txBody>
            <a:bodyPr rtlCol="0" anchor="ctr"/>
            <a:lstStyle/>
            <a:p>
              <a:pPr marL="0" marR="0" lvl="0" indent="0" algn="l" defTabSz="914172" rtl="0" eaLnBrk="1" fontAlgn="auto" latinLnBrk="0" hangingPunct="1">
                <a:lnSpc>
                  <a:spcPct val="100000"/>
                </a:lnSpc>
                <a:spcBef>
                  <a:spcPts val="0"/>
                </a:spcBef>
                <a:spcAft>
                  <a:spcPts val="0"/>
                </a:spcAft>
                <a:buClrTx/>
                <a:buSzTx/>
                <a:buFontTx/>
                <a:buNone/>
                <a:tabLst/>
                <a:defRPr/>
              </a:pPr>
              <a:endParaRPr kumimoji="0" lang="ru-RU" sz="1799" u="none" strike="noStrike" kern="1200" cap="none" spc="0" normalizeH="0" baseline="0" noProof="0" dirty="0">
                <a:ln>
                  <a:noFill/>
                </a:ln>
                <a:solidFill>
                  <a:prstClr val="black"/>
                </a:solidFill>
                <a:effectLst/>
                <a:uLnTx/>
                <a:uFillTx/>
                <a:latin typeface="Nunito Sans" pitchFamily="2" charset="77"/>
              </a:endParaRPr>
            </a:p>
          </p:txBody>
        </p:sp>
      </p:grpSp>
      <p:sp>
        <p:nvSpPr>
          <p:cNvPr id="3" name="TextBox 2">
            <a:extLst>
              <a:ext uri="{FF2B5EF4-FFF2-40B4-BE49-F238E27FC236}">
                <a16:creationId xmlns:a16="http://schemas.microsoft.com/office/drawing/2014/main" id="{6CF0C995-B686-F7E0-851C-CFE0BB33E31D}"/>
              </a:ext>
            </a:extLst>
          </p:cNvPr>
          <p:cNvSpPr txBox="1"/>
          <p:nvPr/>
        </p:nvSpPr>
        <p:spPr>
          <a:xfrm>
            <a:off x="537071" y="396484"/>
            <a:ext cx="9360555" cy="261610"/>
          </a:xfrm>
          <a:prstGeom prst="rect">
            <a:avLst/>
          </a:prstGeom>
          <a:noFill/>
        </p:spPr>
        <p:txBody>
          <a:bodyPr wrap="squar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1200" u="none" strike="noStrike" cap="none" spc="0" normalizeH="0" baseline="0">
                <a:ln>
                  <a:noFill/>
                </a:ln>
                <a:solidFill>
                  <a:srgbClr val="283272"/>
                </a:solidFill>
                <a:effectLst/>
                <a:uLnTx/>
                <a:uFillTx/>
                <a:latin typeface="Nunito Sans Light" pitchFamily="2" charset="77"/>
              </a:defRPr>
            </a:lvl1pPr>
          </a:lstStyle>
          <a:p>
            <a:r>
              <a:rPr lang="ru-RU" sz="1100" dirty="0">
                <a:solidFill>
                  <a:srgbClr val="283272"/>
                </a:solidFill>
                <a:latin typeface="Nunito Sans Light" pitchFamily="2" charset="77"/>
              </a:rPr>
              <a:t>Платформа </a:t>
            </a:r>
            <a:r>
              <a:rPr lang="en-US" sz="1100" dirty="0">
                <a:solidFill>
                  <a:srgbClr val="283272"/>
                </a:solidFill>
                <a:latin typeface="Nunito Sans Light" pitchFamily="2" charset="77"/>
              </a:rPr>
              <a:t>RISC-V</a:t>
            </a:r>
            <a:endParaRPr lang="ru-RU" sz="1100" dirty="0"/>
          </a:p>
        </p:txBody>
      </p:sp>
      <p:pic>
        <p:nvPicPr>
          <p:cNvPr id="4" name="Рисунок 3">
            <a:extLst>
              <a:ext uri="{FF2B5EF4-FFF2-40B4-BE49-F238E27FC236}">
                <a16:creationId xmlns:a16="http://schemas.microsoft.com/office/drawing/2014/main" id="{4F45C107-0974-9033-38A0-AE7F67E9B8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729276" y="484607"/>
            <a:ext cx="1837249" cy="501067"/>
          </a:xfrm>
          <a:prstGeom prst="rect">
            <a:avLst/>
          </a:prstGeom>
        </p:spPr>
      </p:pic>
      <p:sp>
        <p:nvSpPr>
          <p:cNvPr id="2" name="TextBox 1">
            <a:extLst>
              <a:ext uri="{FF2B5EF4-FFF2-40B4-BE49-F238E27FC236}">
                <a16:creationId xmlns:a16="http://schemas.microsoft.com/office/drawing/2014/main" id="{A42CEA1D-09FC-848D-6E67-3B919F678E69}"/>
              </a:ext>
            </a:extLst>
          </p:cNvPr>
          <p:cNvSpPr txBox="1"/>
          <p:nvPr/>
        </p:nvSpPr>
        <p:spPr>
          <a:xfrm>
            <a:off x="548065" y="605732"/>
            <a:ext cx="873957" cy="400110"/>
          </a:xfrm>
          <a:prstGeom prst="rect">
            <a:avLst/>
          </a:prstGeom>
          <a:noFill/>
        </p:spPr>
        <p:txBody>
          <a:bodyPr wrap="none" rtlCol="0">
            <a:spAutoFit/>
          </a:bodyPr>
          <a:lstStyle>
            <a:defPPr>
              <a:defRPr lang="ru-RU"/>
            </a:defPPr>
            <a:lvl1pPr marR="0" lvl="0" indent="0" defTabSz="914172" fontAlgn="auto">
              <a:lnSpc>
                <a:spcPct val="100000"/>
              </a:lnSpc>
              <a:spcBef>
                <a:spcPts val="0"/>
              </a:spcBef>
              <a:spcAft>
                <a:spcPts val="0"/>
              </a:spcAft>
              <a:buClrTx/>
              <a:buSzTx/>
              <a:buFontTx/>
              <a:buNone/>
              <a:tabLst/>
              <a:defRPr kumimoji="0" sz="2000" b="1" u="none" strike="noStrike" cap="none" spc="0" normalizeH="0" baseline="0">
                <a:ln>
                  <a:noFill/>
                </a:ln>
                <a:solidFill>
                  <a:srgbClr val="283272"/>
                </a:solidFill>
                <a:effectLst/>
                <a:uLnTx/>
                <a:uFillTx/>
                <a:latin typeface="Nunito Sans" pitchFamily="2" charset="77"/>
              </a:defRPr>
            </a:lvl1pPr>
          </a:lstStyle>
          <a:p>
            <a:pPr marL="0" marR="0" lvl="0" indent="0" algn="l" defTabSz="914172" rtl="0" eaLnBrk="1" fontAlgn="auto" latinLnBrk="0" hangingPunct="1">
              <a:lnSpc>
                <a:spcPct val="100000"/>
              </a:lnSpc>
              <a:spcBef>
                <a:spcPts val="0"/>
              </a:spcBef>
              <a:spcAft>
                <a:spcPts val="0"/>
              </a:spcAft>
              <a:buClrTx/>
              <a:buSzTx/>
              <a:buFontTx/>
              <a:buNone/>
              <a:tabLst/>
              <a:defRPr/>
            </a:pPr>
            <a:r>
              <a:rPr lang="ru-RU" dirty="0"/>
              <a:t>ШИМ</a:t>
            </a:r>
            <a:endParaRPr kumimoji="0" lang="ru-RU" sz="2000" b="1" u="none" strike="noStrike" kern="1200" cap="none" spc="0" normalizeH="0" baseline="0" noProof="0" dirty="0">
              <a:ln>
                <a:noFill/>
              </a:ln>
              <a:solidFill>
                <a:srgbClr val="283272"/>
              </a:solidFill>
              <a:effectLst/>
              <a:uLnTx/>
              <a:uFillTx/>
              <a:latin typeface="Nunito Sans" pitchFamily="2" charset="77"/>
            </a:endParaRPr>
          </a:p>
        </p:txBody>
      </p:sp>
      <p:pic>
        <p:nvPicPr>
          <p:cNvPr id="6" name="Рисунок 42" descr="Schematic diagram of the PWM circuitry">
            <a:extLst>
              <a:ext uri="{FF2B5EF4-FFF2-40B4-BE49-F238E27FC236}">
                <a16:creationId xmlns:a16="http://schemas.microsoft.com/office/drawing/2014/main" id="{77667289-E348-D931-AFD0-5D826A4BFE29}"/>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543038" y="1449215"/>
            <a:ext cx="6084065" cy="4818236"/>
          </a:xfrm>
          <a:prstGeom prst="rect">
            <a:avLst/>
          </a:prstGeom>
          <a:noFill/>
          <a:ln>
            <a:noFill/>
          </a:ln>
        </p:spPr>
      </p:pic>
    </p:spTree>
    <p:extLst>
      <p:ext uri="{BB962C8B-B14F-4D97-AF65-F5344CB8AC3E}">
        <p14:creationId xmlns:p14="http://schemas.microsoft.com/office/powerpoint/2010/main" val="2243238218"/>
      </p:ext>
    </p:extLst>
  </p:cSld>
  <p:clrMapOvr>
    <a:masterClrMapping/>
  </p:clrMapOvr>
</p:sld>
</file>

<file path=ppt/theme/theme1.xml><?xml version="1.0" encoding="utf-8"?>
<a:theme xmlns:a="http://schemas.openxmlformats.org/drawingml/2006/main" name="1_YADRO layout">
  <a:themeElements>
    <a:clrScheme name="YADRO.Colors">
      <a:dk1>
        <a:sysClr val="windowText" lastClr="000000"/>
      </a:dk1>
      <a:lt1>
        <a:sysClr val="window" lastClr="FFFFFF"/>
      </a:lt1>
      <a:dk2>
        <a:srgbClr val="1E22AA"/>
      </a:dk2>
      <a:lt2>
        <a:srgbClr val="FFFFFF"/>
      </a:lt2>
      <a:accent1>
        <a:srgbClr val="1E22AA"/>
      </a:accent1>
      <a:accent2>
        <a:srgbClr val="1449BB"/>
      </a:accent2>
      <a:accent3>
        <a:srgbClr val="0A71CD"/>
      </a:accent3>
      <a:accent4>
        <a:srgbClr val="0098DE"/>
      </a:accent4>
      <a:accent5>
        <a:srgbClr val="14A5E5"/>
      </a:accent5>
      <a:accent6>
        <a:srgbClr val="52CCF8"/>
      </a:accent6>
      <a:hlink>
        <a:srgbClr val="000000"/>
      </a:hlink>
      <a:folHlink>
        <a:srgbClr val="1E22AA"/>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9772</Words>
  <Application>Microsoft Macintosh PowerPoint</Application>
  <PresentationFormat>Широкоэкранный</PresentationFormat>
  <Paragraphs>400</Paragraphs>
  <Slides>24</Slides>
  <Notes>23</Notes>
  <HiddenSlides>0</HiddenSlides>
  <MMClips>0</MMClips>
  <ScaleCrop>false</ScaleCrop>
  <HeadingPairs>
    <vt:vector size="6" baseType="variant">
      <vt:variant>
        <vt:lpstr>Использованные шрифты</vt:lpstr>
      </vt:variant>
      <vt:variant>
        <vt:i4>12</vt:i4>
      </vt:variant>
      <vt:variant>
        <vt:lpstr>Тема</vt:lpstr>
      </vt:variant>
      <vt:variant>
        <vt:i4>1</vt:i4>
      </vt:variant>
      <vt:variant>
        <vt:lpstr>Заголовки слайдов</vt:lpstr>
      </vt:variant>
      <vt:variant>
        <vt:i4>24</vt:i4>
      </vt:variant>
    </vt:vector>
  </HeadingPairs>
  <TitlesOfParts>
    <vt:vector size="37" baseType="lpstr">
      <vt:lpstr>Arial</vt:lpstr>
      <vt:lpstr>Nunito Sans Light</vt:lpstr>
      <vt:lpstr>inherit</vt:lpstr>
      <vt:lpstr>Times New Roman</vt:lpstr>
      <vt:lpstr>Noto Sans Symbols</vt:lpstr>
      <vt:lpstr>Calibri</vt:lpstr>
      <vt:lpstr>Futura PT Book</vt:lpstr>
      <vt:lpstr>Trebuchet MS</vt:lpstr>
      <vt:lpstr>Nunito Sans</vt:lpstr>
      <vt:lpstr>Courier New</vt:lpstr>
      <vt:lpstr>Futura PT Light</vt:lpstr>
      <vt:lpstr>Symbol</vt:lpstr>
      <vt:lpstr>1_YADRO layout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2023-03-29T11:40:27Z</dcterms:created>
  <dcterms:modified xsi:type="dcterms:W3CDTF">2024-01-11T11:19:10Z</dcterms:modified>
</cp:coreProperties>
</file>

<file path=docProps/thumbnail.jpeg>
</file>